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5" r:id="rId5"/>
    <p:sldMasterId id="2147483706" r:id="rId6"/>
    <p:sldMasterId id="214748370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1728">
          <p15:clr>
            <a:srgbClr val="747775"/>
          </p15:clr>
        </p15:guide>
        <p15:guide id="4" pos="1728">
          <p15:clr>
            <a:srgbClr val="747775"/>
          </p15:clr>
        </p15:guide>
        <p15:guide id="5" pos="2304">
          <p15:clr>
            <a:srgbClr val="747775"/>
          </p15:clr>
        </p15:guide>
        <p15:guide id="6" pos="3456">
          <p15:clr>
            <a:srgbClr val="747775"/>
          </p15:clr>
        </p15:guide>
        <p15:guide id="7" pos="4032">
          <p15:clr>
            <a:srgbClr val="747775"/>
          </p15:clr>
        </p15:guide>
        <p15:guide id="8" pos="4608">
          <p15:clr>
            <a:srgbClr val="747775"/>
          </p15:clr>
        </p15:guide>
        <p15:guide id="9" pos="5148">
          <p15:clr>
            <a:srgbClr val="747775"/>
          </p15:clr>
        </p15:guide>
        <p15:guide id="10" pos="5184">
          <p15:clr>
            <a:srgbClr val="747775"/>
          </p15:clr>
        </p15:guide>
        <p15:guide id="11" orient="horz" pos="1080">
          <p15:clr>
            <a:srgbClr val="747775"/>
          </p15:clr>
        </p15:guide>
        <p15:guide id="12" orient="horz" pos="2304">
          <p15:clr>
            <a:srgbClr val="747775"/>
          </p15:clr>
        </p15:guide>
        <p15:guide id="13" orient="horz" pos="2592">
          <p15:clr>
            <a:srgbClr val="747775"/>
          </p15:clr>
        </p15:guide>
        <p15:guide id="14" orient="horz" pos="2664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A5407C-1B7E-4278-A5F1-94C5B2321D8B}">
  <a:tblStyle styleId="{2EA5407C-1B7E-4278-A5F1-94C5B2321D8B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1728" orient="horz"/>
        <p:guide pos="1728"/>
        <p:guide pos="2304"/>
        <p:guide pos="3456"/>
        <p:guide pos="4032"/>
        <p:guide pos="4608"/>
        <p:guide pos="5148"/>
        <p:guide pos="5184"/>
        <p:guide pos="1080" orient="horz"/>
        <p:guide pos="2304" orient="horz"/>
        <p:guide pos="2592" orient="horz"/>
        <p:guide pos="266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font" Target="fonts/Roboto-regular.fntdata"/><Relationship Id="rId21" Type="http://schemas.openxmlformats.org/officeDocument/2006/relationships/slide" Target="slides/slide13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5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2bead6db75_1_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Chemical Engineering Group #1 – </a:t>
            </a:r>
            <a:endParaRPr/>
          </a:p>
        </p:txBody>
      </p:sp>
      <p:sp>
        <p:nvSpPr>
          <p:cNvPr id="530" name="Google Shape;530;g22bead6db75_1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22a1703e5f1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22a1703e5f1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a1703e5f1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22a1703e5f1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2a1703e5f1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Regrind efficiency – both time and amount if materials </a:t>
            </a:r>
            <a:r>
              <a:rPr lang="en"/>
              <a:t>recovered per bottle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Throughput – trying conical barrel or grooved barrel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Material Properties – try different ratios of recycled to virgin PET</a:t>
            </a:r>
            <a:endParaRPr/>
          </a:p>
        </p:txBody>
      </p:sp>
      <p:sp>
        <p:nvSpPr>
          <p:cNvPr id="638" name="Google Shape;638;g22a1703e5f1_0_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2a1703e5f1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g22a1703e5f1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2a1703e5f1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2a1703e5f1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2bead6db75_6_2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As we all know, single use plastic consumption is one of the greatest problems our generation faces.</a:t>
            </a:r>
            <a:endParaRPr sz="1650">
              <a:solidFill>
                <a:srgbClr val="202124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Polyethylene terephthalate –  what most soda and sports drinks bottles made of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Rise in single use plastic – attributes to great rise in pollution, climate change, and GHG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Analysis from deloitte – three long term sustainable options for </a:t>
            </a:r>
            <a:r>
              <a:rPr lang="en"/>
              <a:t>chemical</a:t>
            </a:r>
            <a:r>
              <a:rPr lang="en"/>
              <a:t> companies: consider alternative sourcing opportunities, improved </a:t>
            </a:r>
            <a:r>
              <a:rPr lang="en"/>
              <a:t>recycling</a:t>
            </a:r>
            <a:r>
              <a:rPr lang="en"/>
              <a:t> technologies, working with value chain to create a circular economy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551" name="Google Shape;551;g22bead6db75_6_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2c3dc6312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Filament extruder: machine that loads up plastic pellets as raw material and processes the pellets into filament that can be used for 3D printing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Existing filament extruders exist with </a:t>
            </a:r>
            <a:r>
              <a:rPr lang="en"/>
              <a:t>varying price points – most are for more traditional printing plastics like PLA and ABS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PET not traditionally used in 3D printing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Campus wide application: many spaces on campus use filament 3D printing – digital fabrication lab, the wondry, the design studio in FGH, Sybbure, and any student hobbyist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650">
                <a:solidFill>
                  <a:srgbClr val="202124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Polyethylene terephthalate –  what most soda and sports drinks bottles made of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560" name="Google Shape;560;g22c3dc6312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22a1703e5f1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Operating at 3% capacity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569" name="Google Shape;569;g22a1703e5f1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2a1703e5f1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Tc = 247 C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Rework = 25% regrind / 75% virgin pellets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  <p:sp>
        <p:nvSpPr>
          <p:cNvPr id="576" name="Google Shape;576;g22a1703e5f1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2a1703e5f1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g22a1703e5f1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2c3dc6312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2c3dc6312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2a1703e5f1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2a1703e5f1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jp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_with image">
  <p:cSld name="Title Slide 2_with image"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ctrTitle"/>
          </p:nvPr>
        </p:nvSpPr>
        <p:spPr>
          <a:xfrm>
            <a:off x="473195" y="3700130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ext&#10;&#10;Description automatically generated" id="76" name="Google Shape;7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4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78" name="Google Shape;78;p14"/>
          <p:cNvPicPr preferRelativeResize="0"/>
          <p:nvPr/>
        </p:nvPicPr>
        <p:blipFill rotWithShape="1">
          <a:blip r:embed="rId3">
            <a:alphaModFix amt="57000"/>
          </a:blip>
          <a:srcRect b="0" l="33931" r="21187" t="9698"/>
          <a:stretch/>
        </p:blipFill>
        <p:spPr>
          <a:xfrm>
            <a:off x="4585346" y="-1"/>
            <a:ext cx="4558653" cy="512911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4"/>
          <p:cNvSpPr txBox="1"/>
          <p:nvPr>
            <p:ph idx="10" type="dt"/>
          </p:nvPr>
        </p:nvSpPr>
        <p:spPr>
          <a:xfrm>
            <a:off x="469648" y="3425999"/>
            <a:ext cx="13043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ctrTitle"/>
          </p:nvPr>
        </p:nvSpPr>
        <p:spPr>
          <a:xfrm>
            <a:off x="473194" y="3170696"/>
            <a:ext cx="6303733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b="0" sz="3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473195" y="4324574"/>
            <a:ext cx="6303732" cy="4426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Text&#10;&#10;Description automatically generated" id="83" name="Google Shape;8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>
            <p:ph idx="10" type="dt"/>
          </p:nvPr>
        </p:nvSpPr>
        <p:spPr>
          <a:xfrm>
            <a:off x="7529929" y="312862"/>
            <a:ext cx="13043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2">
  <p:cSld name="Content Slide 2">
    <p:bg>
      <p:bgPr>
        <a:solidFill>
          <a:schemeClr val="accent4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6" name="Google Shape;8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333151" y="339305"/>
            <a:ext cx="3872402" cy="5643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35433" y="1276510"/>
            <a:ext cx="3872402" cy="31918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descr="Icon&#10;&#10;Description automatically generated with medium confidence" id="89" name="Google Shape;8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>
            <p:ph idx="2" type="body"/>
          </p:nvPr>
        </p:nvSpPr>
        <p:spPr>
          <a:xfrm>
            <a:off x="4924734" y="334621"/>
            <a:ext cx="3295976" cy="569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91" name="Google Shape;91;p16"/>
          <p:cNvSpPr txBox="1"/>
          <p:nvPr>
            <p:ph idx="3" type="body"/>
          </p:nvPr>
        </p:nvSpPr>
        <p:spPr>
          <a:xfrm>
            <a:off x="4909388" y="1276510"/>
            <a:ext cx="3855101" cy="31918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 sz="1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01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/>
        </p:nvSpPr>
        <p:spPr>
          <a:xfrm>
            <a:off x="409271" y="4533683"/>
            <a:ext cx="1881665" cy="266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 Sans Body Copy, 13 pt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391381" y="1386875"/>
            <a:ext cx="3835034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Headings, Arial 40 pt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6605631" y="3749075"/>
            <a:ext cx="1021080" cy="487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7"/>
          <p:cNvSpPr/>
          <p:nvPr/>
        </p:nvSpPr>
        <p:spPr>
          <a:xfrm>
            <a:off x="5340711" y="1386875"/>
            <a:ext cx="1021080" cy="9753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7"/>
          <p:cNvSpPr/>
          <p:nvPr/>
        </p:nvSpPr>
        <p:spPr>
          <a:xfrm>
            <a:off x="6605631" y="2564120"/>
            <a:ext cx="1021080" cy="975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5329868" y="2564120"/>
            <a:ext cx="1021080" cy="97531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7"/>
          <p:cNvSpPr/>
          <p:nvPr/>
        </p:nvSpPr>
        <p:spPr>
          <a:xfrm>
            <a:off x="6605631" y="4236710"/>
            <a:ext cx="1021080" cy="453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6605631" y="1386875"/>
            <a:ext cx="1021080" cy="97531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1" name="Google Shape;101;p17"/>
          <p:cNvCxnSpPr/>
          <p:nvPr/>
        </p:nvCxnSpPr>
        <p:spPr>
          <a:xfrm>
            <a:off x="6335708" y="1386875"/>
            <a:ext cx="0" cy="975315"/>
          </a:xfrm>
          <a:prstGeom prst="straightConnector1">
            <a:avLst/>
          </a:prstGeom>
          <a:noFill/>
          <a:ln cap="flat" cmpd="sng" w="82550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p17"/>
          <p:cNvSpPr txBox="1"/>
          <p:nvPr/>
        </p:nvSpPr>
        <p:spPr>
          <a:xfrm>
            <a:off x="5340711" y="138687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b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1c1c1c</a:t>
            </a:r>
            <a:endParaRPr sz="1100"/>
          </a:p>
        </p:txBody>
      </p:sp>
      <p:sp>
        <p:nvSpPr>
          <p:cNvPr id="103" name="Google Shape;103;p17"/>
          <p:cNvSpPr txBox="1"/>
          <p:nvPr/>
        </p:nvSpPr>
        <p:spPr>
          <a:xfrm>
            <a:off x="6605631" y="138687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FFFFFF</a:t>
            </a:r>
            <a:endParaRPr sz="1100"/>
          </a:p>
        </p:txBody>
      </p:sp>
      <p:sp>
        <p:nvSpPr>
          <p:cNvPr id="104" name="Google Shape;104;p17"/>
          <p:cNvSpPr txBox="1"/>
          <p:nvPr/>
        </p:nvSpPr>
        <p:spPr>
          <a:xfrm>
            <a:off x="5340711" y="25603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Grey</a:t>
            </a:r>
            <a:b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E4E4E4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5329868" y="3749053"/>
            <a:ext cx="1021080" cy="9753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355951" y="3763246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 Grey</a:t>
            </a:r>
            <a:b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777777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6605631" y="25603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E0D5C0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6605631" y="374907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ECB748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7"/>
          <p:cNvSpPr txBox="1"/>
          <p:nvPr/>
        </p:nvSpPr>
        <p:spPr>
          <a:xfrm>
            <a:off x="6605631" y="42367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Sky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B3C9CD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472129" y="3304225"/>
            <a:ext cx="3673538" cy="3726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Bullets, Arial, 20 pt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409271" y="4153726"/>
            <a:ext cx="1881665" cy="3120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 Subhead,16 pt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789371" y="3763336"/>
            <a:ext cx="1425364" cy="205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</a:pPr>
            <a:r>
              <a:rPr lang="e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Small Bullets, Arial, 10 pt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/>
          <p:nvPr/>
        </p:nvSpPr>
        <p:spPr>
          <a:xfrm>
            <a:off x="472129" y="2683196"/>
            <a:ext cx="2758440" cy="62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Statement, Times, 22 pt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>
            <a:off x="391381" y="2022506"/>
            <a:ext cx="352088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Subtitles, Arial, 36 pt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7"/>
          <p:cNvSpPr/>
          <p:nvPr/>
        </p:nvSpPr>
        <p:spPr>
          <a:xfrm>
            <a:off x="6605631" y="1857326"/>
            <a:ext cx="1021080" cy="504864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6605631" y="186973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F5F3EF</a:t>
            </a:r>
            <a:endParaRPr sz="1100"/>
          </a:p>
        </p:txBody>
      </p:sp>
      <p:cxnSp>
        <p:nvCxnSpPr>
          <p:cNvPr id="117" name="Google Shape;117;p17"/>
          <p:cNvCxnSpPr/>
          <p:nvPr/>
        </p:nvCxnSpPr>
        <p:spPr>
          <a:xfrm>
            <a:off x="444759" y="763224"/>
            <a:ext cx="813208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17"/>
          <p:cNvSpPr txBox="1"/>
          <p:nvPr/>
        </p:nvSpPr>
        <p:spPr>
          <a:xfrm>
            <a:off x="354688" y="257911"/>
            <a:ext cx="8222152" cy="4501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 FONTS AND COLORS</a:t>
            </a:r>
            <a:endParaRPr b="1" i="0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75309" y="928543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FONTS</a:t>
            </a:r>
            <a:endParaRPr sz="1100"/>
          </a:p>
        </p:txBody>
      </p:sp>
      <p:cxnSp>
        <p:nvCxnSpPr>
          <p:cNvPr id="120" name="Google Shape;120;p17"/>
          <p:cNvCxnSpPr/>
          <p:nvPr/>
        </p:nvCxnSpPr>
        <p:spPr>
          <a:xfrm>
            <a:off x="444759" y="1262509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17"/>
          <p:cNvSpPr txBox="1"/>
          <p:nvPr/>
        </p:nvSpPr>
        <p:spPr>
          <a:xfrm>
            <a:off x="5231739" y="928543"/>
            <a:ext cx="37495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sz="1100"/>
          </a:p>
        </p:txBody>
      </p:sp>
      <p:cxnSp>
        <p:nvCxnSpPr>
          <p:cNvPr id="122" name="Google Shape;122;p17"/>
          <p:cNvCxnSpPr/>
          <p:nvPr/>
        </p:nvCxnSpPr>
        <p:spPr>
          <a:xfrm>
            <a:off x="5301189" y="1262509"/>
            <a:ext cx="3175859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02">
  <p:cSld name="GUIDE0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Google Shape;124;p18"/>
          <p:cNvCxnSpPr/>
          <p:nvPr/>
        </p:nvCxnSpPr>
        <p:spPr>
          <a:xfrm>
            <a:off x="444759" y="763224"/>
            <a:ext cx="813208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5" name="Google Shape;125;p18"/>
          <p:cNvSpPr txBox="1"/>
          <p:nvPr/>
        </p:nvSpPr>
        <p:spPr>
          <a:xfrm>
            <a:off x="354689" y="257911"/>
            <a:ext cx="4485844" cy="4501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 GUIDELINES</a:t>
            </a:r>
            <a:endParaRPr b="1" i="0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75309" y="928543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 SLIDE LAYOUTS</a:t>
            </a:r>
            <a:endParaRPr sz="1100"/>
          </a:p>
        </p:txBody>
      </p:sp>
      <p:cxnSp>
        <p:nvCxnSpPr>
          <p:cNvPr id="127" name="Google Shape;127;p18"/>
          <p:cNvCxnSpPr/>
          <p:nvPr/>
        </p:nvCxnSpPr>
        <p:spPr>
          <a:xfrm>
            <a:off x="444759" y="1262509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" name="Google Shape;128;p18"/>
          <p:cNvSpPr txBox="1"/>
          <p:nvPr/>
        </p:nvSpPr>
        <p:spPr>
          <a:xfrm>
            <a:off x="390091" y="1412978"/>
            <a:ext cx="2199944" cy="2595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insert a new slide:</a:t>
            </a:r>
            <a:endParaRPr sz="1100"/>
          </a:p>
        </p:txBody>
      </p:sp>
      <p:sp>
        <p:nvSpPr>
          <p:cNvPr id="129" name="Google Shape;129;p18"/>
          <p:cNvSpPr txBox="1"/>
          <p:nvPr/>
        </p:nvSpPr>
        <p:spPr>
          <a:xfrm>
            <a:off x="390090" y="1714097"/>
            <a:ext cx="3654113" cy="1079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the arrow on the right slide of the </a:t>
            </a:r>
            <a:b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Slide button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an appropriate layout from</a:t>
            </a:r>
            <a:b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gallery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as needed, following the guidelines</a:t>
            </a:r>
            <a:endParaRPr sz="1100"/>
          </a:p>
        </p:txBody>
      </p:sp>
      <p:sp>
        <p:nvSpPr>
          <p:cNvPr id="130" name="Google Shape;130;p18"/>
          <p:cNvSpPr txBox="1"/>
          <p:nvPr/>
        </p:nvSpPr>
        <p:spPr>
          <a:xfrm>
            <a:off x="4338832" y="928543"/>
            <a:ext cx="37495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CHANGING SLIDE LAYOUTS</a:t>
            </a:r>
            <a:endParaRPr sz="1100"/>
          </a:p>
        </p:txBody>
      </p:sp>
      <p:cxnSp>
        <p:nvCxnSpPr>
          <p:cNvPr id="131" name="Google Shape;131;p18"/>
          <p:cNvCxnSpPr/>
          <p:nvPr/>
        </p:nvCxnSpPr>
        <p:spPr>
          <a:xfrm>
            <a:off x="4408282" y="1262509"/>
            <a:ext cx="3175859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" name="Google Shape;132;p18"/>
          <p:cNvSpPr txBox="1"/>
          <p:nvPr/>
        </p:nvSpPr>
        <p:spPr>
          <a:xfrm>
            <a:off x="4353613" y="1412978"/>
            <a:ext cx="4223227" cy="4701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wish to use a different layout for your existing slide, there is no need to insert a new one. Simply:</a:t>
            </a:r>
            <a:endParaRPr sz="1100"/>
          </a:p>
        </p:txBody>
      </p:sp>
      <p:sp>
        <p:nvSpPr>
          <p:cNvPr id="133" name="Google Shape;133;p18"/>
          <p:cNvSpPr txBox="1"/>
          <p:nvPr/>
        </p:nvSpPr>
        <p:spPr>
          <a:xfrm>
            <a:off x="4346222" y="2160532"/>
            <a:ext cx="3734793" cy="456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your slide selected, click in the Layout button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 new layout from the gallery</a:t>
            </a:r>
            <a:endParaRPr sz="1100"/>
          </a:p>
        </p:txBody>
      </p:sp>
      <p:sp>
        <p:nvSpPr>
          <p:cNvPr id="134" name="Google Shape;134;p18"/>
          <p:cNvSpPr txBox="1"/>
          <p:nvPr/>
        </p:nvSpPr>
        <p:spPr>
          <a:xfrm>
            <a:off x="375309" y="3153071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PHOTOS</a:t>
            </a:r>
            <a:endParaRPr sz="1100"/>
          </a:p>
        </p:txBody>
      </p:sp>
      <p:cxnSp>
        <p:nvCxnSpPr>
          <p:cNvPr id="135" name="Google Shape;135;p18"/>
          <p:cNvCxnSpPr/>
          <p:nvPr/>
        </p:nvCxnSpPr>
        <p:spPr>
          <a:xfrm>
            <a:off x="444759" y="3487037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" name="Google Shape;136;p18"/>
          <p:cNvSpPr txBox="1"/>
          <p:nvPr/>
        </p:nvSpPr>
        <p:spPr>
          <a:xfrm>
            <a:off x="390090" y="3614454"/>
            <a:ext cx="2199943" cy="2595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add photos:</a:t>
            </a:r>
            <a:endParaRPr sz="1100"/>
          </a:p>
        </p:txBody>
      </p:sp>
      <p:sp>
        <p:nvSpPr>
          <p:cNvPr id="137" name="Google Shape;137;p18"/>
          <p:cNvSpPr txBox="1"/>
          <p:nvPr/>
        </p:nvSpPr>
        <p:spPr>
          <a:xfrm>
            <a:off x="390090" y="3927098"/>
            <a:ext cx="5649560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placeholder icon and upload desired image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uploaded choose “Picture Format” in the top ribbon menu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“Crop” dropdown and choose “Fill” then drag image to reframe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_place image">
  <p:cSld name="Title Slide 2_place image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>
            <p:ph idx="2" type="pic"/>
          </p:nvPr>
        </p:nvSpPr>
        <p:spPr>
          <a:xfrm>
            <a:off x="4591365" y="0"/>
            <a:ext cx="455263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19"/>
          <p:cNvSpPr txBox="1"/>
          <p:nvPr>
            <p:ph type="ctrTitle"/>
          </p:nvPr>
        </p:nvSpPr>
        <p:spPr>
          <a:xfrm>
            <a:off x="473195" y="3700130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ext&#10;&#10;Description automatically generated" id="141" name="Google Shape;14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9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" name="Google Shape;143;p19"/>
          <p:cNvSpPr txBox="1"/>
          <p:nvPr>
            <p:ph idx="10" type="dt"/>
          </p:nvPr>
        </p:nvSpPr>
        <p:spPr>
          <a:xfrm>
            <a:off x="465575" y="342342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_with list">
  <p:cSld name="Title Slide 3_with list">
    <p:bg>
      <p:bgPr>
        <a:solidFill>
          <a:schemeClr val="dk1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ctrTitle"/>
          </p:nvPr>
        </p:nvSpPr>
        <p:spPr>
          <a:xfrm>
            <a:off x="473195" y="503059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rial"/>
              <a:buNone/>
              <a:defRPr sz="2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0"/>
          <p:cNvSpPr txBox="1"/>
          <p:nvPr>
            <p:ph idx="1" type="subTitle"/>
          </p:nvPr>
        </p:nvSpPr>
        <p:spPr>
          <a:xfrm>
            <a:off x="473195" y="2254578"/>
            <a:ext cx="3968552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alibri"/>
              <a:buAutoNum type="arabicPeriod"/>
              <a:defRPr sz="1500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147" name="Google Shape;147;p20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20"/>
          <p:cNvCxnSpPr/>
          <p:nvPr/>
        </p:nvCxnSpPr>
        <p:spPr>
          <a:xfrm>
            <a:off x="4579620" y="-43157"/>
            <a:ext cx="0" cy="5310101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 with medium confidence" id="149" name="Google Shape;14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ith image">
  <p:cSld name="Divider Slide_with image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/>
          <p:nvPr>
            <p:ph idx="2" type="pic"/>
          </p:nvPr>
        </p:nvSpPr>
        <p:spPr>
          <a:xfrm>
            <a:off x="272032" y="288038"/>
            <a:ext cx="8599931" cy="44577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2" name="Google Shape;152;p21"/>
          <p:cNvPicPr preferRelativeResize="0"/>
          <p:nvPr/>
        </p:nvPicPr>
        <p:blipFill rotWithShape="1">
          <a:blip r:embed="rId2">
            <a:alphaModFix/>
          </a:blip>
          <a:srcRect b="11858" l="0" r="695" t="9789"/>
          <a:stretch/>
        </p:blipFill>
        <p:spPr>
          <a:xfrm>
            <a:off x="272036" y="288037"/>
            <a:ext cx="8599928" cy="44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place image">
  <p:cSld name="Divider Slide_place image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>
            <p:ph idx="2" type="pic"/>
          </p:nvPr>
        </p:nvSpPr>
        <p:spPr>
          <a:xfrm>
            <a:off x="272032" y="288038"/>
            <a:ext cx="8599931" cy="44792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Section Header Dark">
    <p:bg>
      <p:bgPr>
        <a:solidFill>
          <a:schemeClr val="dk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ctrTitle"/>
          </p:nvPr>
        </p:nvSpPr>
        <p:spPr>
          <a:xfrm>
            <a:off x="725982" y="2350535"/>
            <a:ext cx="7789367" cy="979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7" name="Google Shape;157;p23"/>
          <p:cNvSpPr/>
          <p:nvPr/>
        </p:nvSpPr>
        <p:spPr>
          <a:xfrm>
            <a:off x="266700" y="288799"/>
            <a:ext cx="8610600" cy="4478464"/>
          </a:xfrm>
          <a:prstGeom prst="rect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Section Header Light">
    <p:bg>
      <p:bgPr>
        <a:solidFill>
          <a:srgbClr val="F5F3E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57076" y="2361410"/>
            <a:ext cx="8422760" cy="10755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Icon&#10;&#10;Description automatically generated with medium confidence" id="160" name="Google Shape;160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57076" y="3836193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2" name="Google Shape;162;p24"/>
          <p:cNvSpPr txBox="1"/>
          <p:nvPr>
            <p:ph idx="2" type="body"/>
          </p:nvPr>
        </p:nvSpPr>
        <p:spPr>
          <a:xfrm>
            <a:off x="4639338" y="3836193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3" name="Google Shape;163;p24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4" name="Google Shape;164;p24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">
  <p:cSld name="Content Slide Light">
    <p:bg>
      <p:bgPr>
        <a:solidFill>
          <a:schemeClr val="accent4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166" name="Google Shape;16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57076" y="1847850"/>
            <a:ext cx="6397257" cy="19883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0" sz="1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8" name="Google Shape;168;p25"/>
          <p:cNvSpPr txBox="1"/>
          <p:nvPr>
            <p:ph idx="2" type="body"/>
          </p:nvPr>
        </p:nvSpPr>
        <p:spPr>
          <a:xfrm>
            <a:off x="357076" y="3907244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9" name="Google Shape;169;p25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0" name="Google Shape;170;p25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">
  <p:cSld name="Content Slide Dark">
    <p:bg>
      <p:bgPr>
        <a:solidFill>
          <a:schemeClr val="dk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172" name="Google Shape;172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49101" y="1847850"/>
            <a:ext cx="6397257" cy="19883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b="0" i="0" sz="17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4" name="Google Shape;174;p26"/>
          <p:cNvSpPr txBox="1"/>
          <p:nvPr>
            <p:ph idx="2" type="body"/>
          </p:nvPr>
        </p:nvSpPr>
        <p:spPr>
          <a:xfrm>
            <a:off x="357076" y="3907244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5" name="Google Shape;175;p26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6" name="Google Shape;176;p26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3">
  <p:cSld name="Content Slide 3">
    <p:bg>
      <p:bgPr>
        <a:solidFill>
          <a:srgbClr val="F5F3E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178" name="Google Shape;17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33151" y="981629"/>
            <a:ext cx="4698706" cy="978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180" name="Google Shape;180;p27"/>
          <p:cNvCxnSpPr/>
          <p:nvPr/>
        </p:nvCxnSpPr>
        <p:spPr>
          <a:xfrm>
            <a:off x="5995148" y="1989446"/>
            <a:ext cx="0" cy="2775801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" name="Google Shape;181;p27"/>
          <p:cNvCxnSpPr/>
          <p:nvPr/>
        </p:nvCxnSpPr>
        <p:spPr>
          <a:xfrm>
            <a:off x="3130723" y="1989446"/>
            <a:ext cx="0" cy="2775801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p27"/>
          <p:cNvCxnSpPr/>
          <p:nvPr/>
        </p:nvCxnSpPr>
        <p:spPr>
          <a:xfrm rot="10800000">
            <a:off x="0" y="198944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27"/>
          <p:cNvSpPr txBox="1"/>
          <p:nvPr>
            <p:ph idx="2" type="body"/>
          </p:nvPr>
        </p:nvSpPr>
        <p:spPr>
          <a:xfrm>
            <a:off x="6064876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4" name="Google Shape;184;p27"/>
          <p:cNvSpPr txBox="1"/>
          <p:nvPr>
            <p:ph idx="3" type="body"/>
          </p:nvPr>
        </p:nvSpPr>
        <p:spPr>
          <a:xfrm>
            <a:off x="6064876" y="2340787"/>
            <a:ext cx="2753038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27"/>
          <p:cNvSpPr txBox="1"/>
          <p:nvPr>
            <p:ph idx="4" type="body"/>
          </p:nvPr>
        </p:nvSpPr>
        <p:spPr>
          <a:xfrm>
            <a:off x="6064876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6" name="Google Shape;186;p27"/>
          <p:cNvSpPr txBox="1"/>
          <p:nvPr>
            <p:ph idx="5" type="body"/>
          </p:nvPr>
        </p:nvSpPr>
        <p:spPr>
          <a:xfrm>
            <a:off x="333151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7" name="Google Shape;187;p27"/>
          <p:cNvSpPr txBox="1"/>
          <p:nvPr>
            <p:ph idx="6" type="body"/>
          </p:nvPr>
        </p:nvSpPr>
        <p:spPr>
          <a:xfrm>
            <a:off x="333152" y="2340787"/>
            <a:ext cx="2753039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8" name="Google Shape;188;p27"/>
          <p:cNvSpPr txBox="1"/>
          <p:nvPr>
            <p:ph idx="7" type="body"/>
          </p:nvPr>
        </p:nvSpPr>
        <p:spPr>
          <a:xfrm>
            <a:off x="333151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9" name="Google Shape;189;p27"/>
          <p:cNvSpPr txBox="1"/>
          <p:nvPr>
            <p:ph idx="8" type="body"/>
          </p:nvPr>
        </p:nvSpPr>
        <p:spPr>
          <a:xfrm>
            <a:off x="3195479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0" name="Google Shape;190;p27"/>
          <p:cNvSpPr txBox="1"/>
          <p:nvPr>
            <p:ph idx="9" type="body"/>
          </p:nvPr>
        </p:nvSpPr>
        <p:spPr>
          <a:xfrm>
            <a:off x="3195478" y="2340787"/>
            <a:ext cx="2753039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1" name="Google Shape;191;p27"/>
          <p:cNvSpPr txBox="1"/>
          <p:nvPr>
            <p:ph idx="13" type="body"/>
          </p:nvPr>
        </p:nvSpPr>
        <p:spPr>
          <a:xfrm>
            <a:off x="3195478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2" name="Google Shape;192;p27"/>
          <p:cNvSpPr txBox="1"/>
          <p:nvPr>
            <p:ph idx="14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3" name="Google Shape;193;p27"/>
          <p:cNvSpPr txBox="1"/>
          <p:nvPr>
            <p:ph idx="15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4">
  <p:cSld name="Content Slide 4">
    <p:bg>
      <p:bgPr>
        <a:solidFill>
          <a:schemeClr val="accent4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195" name="Google Shape;19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33151" y="981629"/>
            <a:ext cx="4698706" cy="978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97" name="Google Shape;197;p28"/>
          <p:cNvSpPr txBox="1"/>
          <p:nvPr>
            <p:ph idx="2" type="body"/>
          </p:nvPr>
        </p:nvSpPr>
        <p:spPr>
          <a:xfrm>
            <a:off x="319241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198" name="Google Shape;198;p28"/>
          <p:cNvCxnSpPr/>
          <p:nvPr/>
        </p:nvCxnSpPr>
        <p:spPr>
          <a:xfrm>
            <a:off x="457962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9" name="Google Shape;199;p28"/>
          <p:cNvCxnSpPr/>
          <p:nvPr/>
        </p:nvCxnSpPr>
        <p:spPr>
          <a:xfrm>
            <a:off x="672846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0" name="Google Shape;200;p28"/>
          <p:cNvCxnSpPr/>
          <p:nvPr/>
        </p:nvCxnSpPr>
        <p:spPr>
          <a:xfrm>
            <a:off x="243078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1" name="Google Shape;201;p28"/>
          <p:cNvCxnSpPr/>
          <p:nvPr/>
        </p:nvCxnSpPr>
        <p:spPr>
          <a:xfrm rot="10800000">
            <a:off x="0" y="198944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2" name="Google Shape;202;p28"/>
          <p:cNvSpPr txBox="1"/>
          <p:nvPr>
            <p:ph idx="3" type="body"/>
          </p:nvPr>
        </p:nvSpPr>
        <p:spPr>
          <a:xfrm>
            <a:off x="319240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3" name="Google Shape;203;p28"/>
          <p:cNvSpPr txBox="1"/>
          <p:nvPr>
            <p:ph idx="4" type="body"/>
          </p:nvPr>
        </p:nvSpPr>
        <p:spPr>
          <a:xfrm>
            <a:off x="319241" y="2999815"/>
            <a:ext cx="2074239" cy="17674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4" name="Google Shape;204;p28"/>
          <p:cNvSpPr txBox="1"/>
          <p:nvPr>
            <p:ph idx="5" type="body"/>
          </p:nvPr>
        </p:nvSpPr>
        <p:spPr>
          <a:xfrm>
            <a:off x="2488282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5" name="Google Shape;205;p28"/>
          <p:cNvSpPr txBox="1"/>
          <p:nvPr>
            <p:ph idx="6" type="body"/>
          </p:nvPr>
        </p:nvSpPr>
        <p:spPr>
          <a:xfrm>
            <a:off x="2488282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6" name="Google Shape;206;p28"/>
          <p:cNvSpPr txBox="1"/>
          <p:nvPr>
            <p:ph idx="7" type="body"/>
          </p:nvPr>
        </p:nvSpPr>
        <p:spPr>
          <a:xfrm>
            <a:off x="2488282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7" name="Google Shape;207;p28"/>
          <p:cNvSpPr txBox="1"/>
          <p:nvPr>
            <p:ph idx="8" type="body"/>
          </p:nvPr>
        </p:nvSpPr>
        <p:spPr>
          <a:xfrm>
            <a:off x="4649348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8" name="Google Shape;208;p28"/>
          <p:cNvSpPr txBox="1"/>
          <p:nvPr>
            <p:ph idx="9" type="body"/>
          </p:nvPr>
        </p:nvSpPr>
        <p:spPr>
          <a:xfrm>
            <a:off x="4649348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9" name="Google Shape;209;p28"/>
          <p:cNvSpPr txBox="1"/>
          <p:nvPr>
            <p:ph idx="13" type="body"/>
          </p:nvPr>
        </p:nvSpPr>
        <p:spPr>
          <a:xfrm>
            <a:off x="4649349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0" name="Google Shape;210;p28"/>
          <p:cNvSpPr txBox="1"/>
          <p:nvPr>
            <p:ph idx="14" type="body"/>
          </p:nvPr>
        </p:nvSpPr>
        <p:spPr>
          <a:xfrm>
            <a:off x="6818392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1" name="Google Shape;211;p28"/>
          <p:cNvSpPr txBox="1"/>
          <p:nvPr>
            <p:ph idx="15" type="body"/>
          </p:nvPr>
        </p:nvSpPr>
        <p:spPr>
          <a:xfrm>
            <a:off x="6818392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2" name="Google Shape;212;p28"/>
          <p:cNvSpPr txBox="1"/>
          <p:nvPr>
            <p:ph idx="16" type="body"/>
          </p:nvPr>
        </p:nvSpPr>
        <p:spPr>
          <a:xfrm>
            <a:off x="6818392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3" name="Google Shape;213;p28"/>
          <p:cNvSpPr txBox="1"/>
          <p:nvPr>
            <p:ph idx="17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4" name="Google Shape;214;p28"/>
          <p:cNvSpPr txBox="1"/>
          <p:nvPr>
            <p:ph idx="18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_with Image">
  <p:cSld name="Content Slide_with Image">
    <p:bg>
      <p:bgPr>
        <a:solidFill>
          <a:schemeClr val="accent4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" type="body"/>
          </p:nvPr>
        </p:nvSpPr>
        <p:spPr>
          <a:xfrm>
            <a:off x="333152" y="1593770"/>
            <a:ext cx="3824288" cy="310144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217" name="Google Shape;217;p29"/>
          <p:cNvPicPr preferRelativeResize="0"/>
          <p:nvPr/>
        </p:nvPicPr>
        <p:blipFill rotWithShape="1">
          <a:blip r:embed="rId2">
            <a:alphaModFix/>
          </a:blip>
          <a:srcRect b="1660" l="17520" r="29385" t="6646"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>
            <p:ph idx="2" type="body"/>
          </p:nvPr>
        </p:nvSpPr>
        <p:spPr>
          <a:xfrm>
            <a:off x="357076" y="181262"/>
            <a:ext cx="3999771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19" name="Google Shape;219;p29"/>
          <p:cNvSpPr txBox="1"/>
          <p:nvPr>
            <p:ph idx="3" type="body"/>
          </p:nvPr>
        </p:nvSpPr>
        <p:spPr>
          <a:xfrm>
            <a:off x="357075" y="524001"/>
            <a:ext cx="3999772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_place image">
  <p:cSld name="Content Slide_place image">
    <p:bg>
      <p:bgPr>
        <a:solidFill>
          <a:schemeClr val="accent4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/>
          <p:nvPr>
            <p:ph idx="2" type="pic"/>
          </p:nvPr>
        </p:nvSpPr>
        <p:spPr>
          <a:xfrm>
            <a:off x="4591365" y="0"/>
            <a:ext cx="455263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22" name="Google Shape;222;p30"/>
          <p:cNvSpPr txBox="1"/>
          <p:nvPr>
            <p:ph idx="1" type="body"/>
          </p:nvPr>
        </p:nvSpPr>
        <p:spPr>
          <a:xfrm>
            <a:off x="333152" y="1593770"/>
            <a:ext cx="3824288" cy="310144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3" name="Google Shape;223;p30"/>
          <p:cNvSpPr txBox="1"/>
          <p:nvPr>
            <p:ph idx="3" type="body"/>
          </p:nvPr>
        </p:nvSpPr>
        <p:spPr>
          <a:xfrm>
            <a:off x="357076" y="181262"/>
            <a:ext cx="4040113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4" name="Google Shape;224;p30"/>
          <p:cNvSpPr txBox="1"/>
          <p:nvPr>
            <p:ph idx="4" type="body"/>
          </p:nvPr>
        </p:nvSpPr>
        <p:spPr>
          <a:xfrm>
            <a:off x="357076" y="524001"/>
            <a:ext cx="404011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_with list">
  <p:cSld name="Content Slide Dark_with list">
    <p:bg>
      <p:bgPr>
        <a:solidFill>
          <a:schemeClr val="dk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  <a:defRPr sz="150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227" name="Google Shape;227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29" name="Google Shape;229;p31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 2">
  <p:cSld name="Content Slide Dark 2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None/>
              <a:defRPr sz="150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232" name="Google Shape;23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4" name="Google Shape;234;p32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_with list">
  <p:cSld name="Content Slide Light_with list">
    <p:bg>
      <p:bgPr>
        <a:solidFill>
          <a:srgbClr val="F5F3EF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236" name="Google Shape;23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8" name="Google Shape;238;p33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39" name="Google Shape;239;p33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 2">
  <p:cSld name="Content Slide Light 2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242" name="Google Shape;24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44" name="Google Shape;244;p34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">
  <p:cSld name="Grid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246" name="Google Shape;24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7" name="Google Shape;247;p35"/>
          <p:cNvCxnSpPr/>
          <p:nvPr/>
        </p:nvCxnSpPr>
        <p:spPr>
          <a:xfrm>
            <a:off x="0" y="772871"/>
            <a:ext cx="9188605" cy="24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8" name="Google Shape;248;p35"/>
          <p:cNvCxnSpPr/>
          <p:nvPr/>
        </p:nvCxnSpPr>
        <p:spPr>
          <a:xfrm>
            <a:off x="0" y="2022963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49" name="Google Shape;249;p35"/>
          <p:cNvCxnSpPr/>
          <p:nvPr/>
        </p:nvCxnSpPr>
        <p:spPr>
          <a:xfrm>
            <a:off x="0" y="318235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0" name="Google Shape;250;p35"/>
          <p:cNvCxnSpPr/>
          <p:nvPr/>
        </p:nvCxnSpPr>
        <p:spPr>
          <a:xfrm>
            <a:off x="0" y="4383855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1" name="Google Shape;251;p35"/>
          <p:cNvCxnSpPr/>
          <p:nvPr/>
        </p:nvCxnSpPr>
        <p:spPr>
          <a:xfrm>
            <a:off x="6651702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2" name="Google Shape;252;p35"/>
          <p:cNvCxnSpPr/>
          <p:nvPr/>
        </p:nvCxnSpPr>
        <p:spPr>
          <a:xfrm>
            <a:off x="4605453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3" name="Google Shape;253;p35"/>
          <p:cNvCxnSpPr/>
          <p:nvPr/>
        </p:nvCxnSpPr>
        <p:spPr>
          <a:xfrm>
            <a:off x="2514600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4" name="Google Shape;254;p35"/>
          <p:cNvCxnSpPr/>
          <p:nvPr/>
        </p:nvCxnSpPr>
        <p:spPr>
          <a:xfrm>
            <a:off x="468351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55" name="Google Shape;255;p35"/>
          <p:cNvCxnSpPr/>
          <p:nvPr/>
        </p:nvCxnSpPr>
        <p:spPr>
          <a:xfrm>
            <a:off x="8675649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696182" y="1419851"/>
            <a:ext cx="1704115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7" name="Google Shape;257;p35"/>
          <p:cNvSpPr txBox="1"/>
          <p:nvPr>
            <p:ph idx="2" type="body"/>
          </p:nvPr>
        </p:nvSpPr>
        <p:spPr>
          <a:xfrm>
            <a:off x="2783429" y="1426676"/>
            <a:ext cx="1707721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8" name="Google Shape;258;p35"/>
          <p:cNvSpPr txBox="1"/>
          <p:nvPr>
            <p:ph idx="3" type="body"/>
          </p:nvPr>
        </p:nvSpPr>
        <p:spPr>
          <a:xfrm>
            <a:off x="4831995" y="1417906"/>
            <a:ext cx="1705403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35"/>
          <p:cNvSpPr txBox="1"/>
          <p:nvPr>
            <p:ph idx="4" type="body"/>
          </p:nvPr>
        </p:nvSpPr>
        <p:spPr>
          <a:xfrm>
            <a:off x="2783429" y="2623570"/>
            <a:ext cx="1707719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35"/>
          <p:cNvSpPr txBox="1"/>
          <p:nvPr>
            <p:ph idx="5" type="body"/>
          </p:nvPr>
        </p:nvSpPr>
        <p:spPr>
          <a:xfrm>
            <a:off x="2779505" y="3770922"/>
            <a:ext cx="1711642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1" name="Google Shape;261;p35"/>
          <p:cNvSpPr txBox="1"/>
          <p:nvPr>
            <p:ph idx="6" type="body"/>
          </p:nvPr>
        </p:nvSpPr>
        <p:spPr>
          <a:xfrm>
            <a:off x="4831995" y="2624504"/>
            <a:ext cx="1705401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2" name="Google Shape;262;p35"/>
          <p:cNvSpPr txBox="1"/>
          <p:nvPr>
            <p:ph idx="7" type="body"/>
          </p:nvPr>
        </p:nvSpPr>
        <p:spPr>
          <a:xfrm>
            <a:off x="6856435" y="1417906"/>
            <a:ext cx="1704907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3" name="Google Shape;263;p35"/>
          <p:cNvSpPr txBox="1"/>
          <p:nvPr>
            <p:ph idx="8" type="body"/>
          </p:nvPr>
        </p:nvSpPr>
        <p:spPr>
          <a:xfrm>
            <a:off x="696182" y="2619979"/>
            <a:ext cx="1704115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4" name="Google Shape;264;p35"/>
          <p:cNvSpPr txBox="1"/>
          <p:nvPr>
            <p:ph idx="9" type="body"/>
          </p:nvPr>
        </p:nvSpPr>
        <p:spPr>
          <a:xfrm>
            <a:off x="694742" y="3770921"/>
            <a:ext cx="1705553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5" name="Google Shape;265;p35"/>
          <p:cNvSpPr txBox="1"/>
          <p:nvPr>
            <p:ph idx="13" type="body"/>
          </p:nvPr>
        </p:nvSpPr>
        <p:spPr>
          <a:xfrm>
            <a:off x="4832641" y="3770921"/>
            <a:ext cx="1704754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6" name="Google Shape;266;p35"/>
          <p:cNvSpPr txBox="1"/>
          <p:nvPr>
            <p:ph idx="14" type="body"/>
          </p:nvPr>
        </p:nvSpPr>
        <p:spPr>
          <a:xfrm>
            <a:off x="6856435" y="2624504"/>
            <a:ext cx="1694396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7" name="Google Shape;267;p35"/>
          <p:cNvSpPr txBox="1"/>
          <p:nvPr>
            <p:ph idx="15" type="body"/>
          </p:nvPr>
        </p:nvSpPr>
        <p:spPr>
          <a:xfrm>
            <a:off x="6856435" y="3770920"/>
            <a:ext cx="1727207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0 Schools">
  <p:cSld name="Custom_10 Schools">
    <p:bg>
      <p:bgPr>
        <a:solidFill>
          <a:schemeClr val="lt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269" name="Google Shape;269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6"/>
          <p:cNvCxnSpPr/>
          <p:nvPr/>
        </p:nvCxnSpPr>
        <p:spPr>
          <a:xfrm>
            <a:off x="0" y="772871"/>
            <a:ext cx="9188605" cy="24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1" name="Google Shape;271;p36"/>
          <p:cNvCxnSpPr/>
          <p:nvPr/>
        </p:nvCxnSpPr>
        <p:spPr>
          <a:xfrm>
            <a:off x="0" y="2022963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2" name="Google Shape;272;p36"/>
          <p:cNvCxnSpPr/>
          <p:nvPr/>
        </p:nvCxnSpPr>
        <p:spPr>
          <a:xfrm>
            <a:off x="0" y="318235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3" name="Google Shape;273;p36"/>
          <p:cNvCxnSpPr/>
          <p:nvPr/>
        </p:nvCxnSpPr>
        <p:spPr>
          <a:xfrm>
            <a:off x="0" y="4383855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4" name="Google Shape;274;p36"/>
          <p:cNvCxnSpPr/>
          <p:nvPr/>
        </p:nvCxnSpPr>
        <p:spPr>
          <a:xfrm>
            <a:off x="6651702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5" name="Google Shape;275;p36"/>
          <p:cNvCxnSpPr/>
          <p:nvPr/>
        </p:nvCxnSpPr>
        <p:spPr>
          <a:xfrm>
            <a:off x="4605453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6" name="Google Shape;276;p36"/>
          <p:cNvCxnSpPr/>
          <p:nvPr/>
        </p:nvCxnSpPr>
        <p:spPr>
          <a:xfrm>
            <a:off x="2514600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7" name="Google Shape;277;p36"/>
          <p:cNvCxnSpPr/>
          <p:nvPr/>
        </p:nvCxnSpPr>
        <p:spPr>
          <a:xfrm>
            <a:off x="468351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8" name="Google Shape;278;p36"/>
          <p:cNvCxnSpPr/>
          <p:nvPr/>
        </p:nvCxnSpPr>
        <p:spPr>
          <a:xfrm>
            <a:off x="8675649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" name="Google Shape;279;p36"/>
          <p:cNvSpPr txBox="1"/>
          <p:nvPr/>
        </p:nvSpPr>
        <p:spPr>
          <a:xfrm>
            <a:off x="736960" y="1581433"/>
            <a:ext cx="146787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Blair School of Music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6"/>
          <p:cNvSpPr txBox="1"/>
          <p:nvPr/>
        </p:nvSpPr>
        <p:spPr>
          <a:xfrm>
            <a:off x="2809824" y="1419851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College of Arts</a:t>
            </a:r>
            <a:br>
              <a:rPr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and Sciences</a:t>
            </a:r>
            <a:endParaRPr sz="1100"/>
          </a:p>
        </p:txBody>
      </p:sp>
      <p:sp>
        <p:nvSpPr>
          <p:cNvPr id="281" name="Google Shape;281;p36"/>
          <p:cNvSpPr txBox="1"/>
          <p:nvPr/>
        </p:nvSpPr>
        <p:spPr>
          <a:xfrm>
            <a:off x="4875007" y="15814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Divinity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36"/>
          <p:cNvSpPr txBox="1"/>
          <p:nvPr/>
        </p:nvSpPr>
        <p:spPr>
          <a:xfrm>
            <a:off x="6961466" y="1581433"/>
            <a:ext cx="133880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Graduate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6"/>
          <p:cNvSpPr txBox="1"/>
          <p:nvPr/>
        </p:nvSpPr>
        <p:spPr>
          <a:xfrm>
            <a:off x="736960" y="28030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Law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6"/>
          <p:cNvSpPr txBox="1"/>
          <p:nvPr/>
        </p:nvSpPr>
        <p:spPr>
          <a:xfrm>
            <a:off x="2809824" y="2479868"/>
            <a:ext cx="125723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Owen Graduate School of Management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6"/>
          <p:cNvSpPr txBox="1"/>
          <p:nvPr/>
        </p:nvSpPr>
        <p:spPr>
          <a:xfrm>
            <a:off x="4875007" y="28030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Peabody College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6"/>
          <p:cNvSpPr txBox="1"/>
          <p:nvPr/>
        </p:nvSpPr>
        <p:spPr>
          <a:xfrm>
            <a:off x="6961466" y="2641450"/>
            <a:ext cx="133880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Engineering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6"/>
          <p:cNvSpPr txBox="1"/>
          <p:nvPr/>
        </p:nvSpPr>
        <p:spPr>
          <a:xfrm>
            <a:off x="736960" y="3800846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</a:t>
            </a:r>
            <a:b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Medicine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6"/>
          <p:cNvSpPr txBox="1"/>
          <p:nvPr/>
        </p:nvSpPr>
        <p:spPr>
          <a:xfrm>
            <a:off x="2809824" y="3800846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</a:t>
            </a:r>
            <a:b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Nursing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_with image">
  <p:cSld name="Title Slide 2_with image">
    <p:bg>
      <p:bgPr>
        <a:solidFill>
          <a:schemeClr val="dk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8"/>
          <p:cNvSpPr txBox="1"/>
          <p:nvPr>
            <p:ph type="ctrTitle"/>
          </p:nvPr>
        </p:nvSpPr>
        <p:spPr>
          <a:xfrm>
            <a:off x="473195" y="3700130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ext&#10;&#10;Description automatically generated" id="315" name="Google Shape;315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6" name="Google Shape;316;p38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17" name="Google Shape;317;p38"/>
          <p:cNvPicPr preferRelativeResize="0"/>
          <p:nvPr/>
        </p:nvPicPr>
        <p:blipFill rotWithShape="1">
          <a:blip r:embed="rId3">
            <a:alphaModFix amt="57000"/>
          </a:blip>
          <a:srcRect b="0" l="33931" r="21187" t="9698"/>
          <a:stretch/>
        </p:blipFill>
        <p:spPr>
          <a:xfrm>
            <a:off x="4585346" y="-1"/>
            <a:ext cx="4558653" cy="5129114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8"/>
          <p:cNvSpPr txBox="1"/>
          <p:nvPr>
            <p:ph idx="10" type="dt"/>
          </p:nvPr>
        </p:nvSpPr>
        <p:spPr>
          <a:xfrm>
            <a:off x="469648" y="3425999"/>
            <a:ext cx="13043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solidFill>
          <a:schemeClr val="dk1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9"/>
          <p:cNvSpPr txBox="1"/>
          <p:nvPr>
            <p:ph type="ctrTitle"/>
          </p:nvPr>
        </p:nvSpPr>
        <p:spPr>
          <a:xfrm>
            <a:off x="473194" y="3170696"/>
            <a:ext cx="6303733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b="0" sz="3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1" name="Google Shape;321;p39"/>
          <p:cNvSpPr txBox="1"/>
          <p:nvPr>
            <p:ph idx="1" type="subTitle"/>
          </p:nvPr>
        </p:nvSpPr>
        <p:spPr>
          <a:xfrm>
            <a:off x="473195" y="4324574"/>
            <a:ext cx="6303732" cy="44268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Text&#10;&#10;Description automatically generated" id="322" name="Google Shape;32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9"/>
          <p:cNvSpPr txBox="1"/>
          <p:nvPr>
            <p:ph idx="10" type="dt"/>
          </p:nvPr>
        </p:nvSpPr>
        <p:spPr>
          <a:xfrm>
            <a:off x="7529929" y="312862"/>
            <a:ext cx="1304399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2">
  <p:cSld name="Content Slide 2">
    <p:bg>
      <p:bgPr>
        <a:solidFill>
          <a:schemeClr val="accent4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25" name="Google Shape;32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0"/>
          <p:cNvSpPr txBox="1"/>
          <p:nvPr>
            <p:ph type="title"/>
          </p:nvPr>
        </p:nvSpPr>
        <p:spPr>
          <a:xfrm>
            <a:off x="333151" y="339305"/>
            <a:ext cx="3872402" cy="56433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335433" y="1276510"/>
            <a:ext cx="3872402" cy="31918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sz="1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descr="Icon&#10;&#10;Description automatically generated with medium confidence" id="328" name="Google Shape;3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0"/>
          <p:cNvSpPr txBox="1"/>
          <p:nvPr>
            <p:ph idx="2" type="body"/>
          </p:nvPr>
        </p:nvSpPr>
        <p:spPr>
          <a:xfrm>
            <a:off x="4924734" y="334621"/>
            <a:ext cx="3295976" cy="569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0" name="Google Shape;330;p40"/>
          <p:cNvSpPr txBox="1"/>
          <p:nvPr>
            <p:ph idx="3" type="body"/>
          </p:nvPr>
        </p:nvSpPr>
        <p:spPr>
          <a:xfrm>
            <a:off x="4909388" y="1276510"/>
            <a:ext cx="3855101" cy="31918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None/>
              <a:defRPr b="1" sz="10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place image">
  <p:cSld name="Divider Slide_place image">
    <p:bg>
      <p:bgPr>
        <a:solidFill>
          <a:schemeClr val="dk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/>
          <p:nvPr>
            <p:ph idx="2" type="pic"/>
          </p:nvPr>
        </p:nvSpPr>
        <p:spPr>
          <a:xfrm>
            <a:off x="272032" y="288038"/>
            <a:ext cx="8599931" cy="44792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">
  <p:cSld name="Content Slide Light">
    <p:bg>
      <p:bgPr>
        <a:solidFill>
          <a:schemeClr val="accent4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334" name="Google Shape;33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357076" y="1847850"/>
            <a:ext cx="6397257" cy="19883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i="0" sz="170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6" name="Google Shape;336;p42"/>
          <p:cNvSpPr txBox="1"/>
          <p:nvPr>
            <p:ph idx="2" type="body"/>
          </p:nvPr>
        </p:nvSpPr>
        <p:spPr>
          <a:xfrm>
            <a:off x="357076" y="3907244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7" name="Google Shape;337;p42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338" name="Google Shape;338;p42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01" type="blank">
  <p:cSld name="BLANK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/>
        </p:nvSpPr>
        <p:spPr>
          <a:xfrm>
            <a:off x="409271" y="4533683"/>
            <a:ext cx="1881665" cy="26646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 Sans Body Copy, 13 pt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391381" y="1386875"/>
            <a:ext cx="3835034" cy="5309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Headings, Arial 40 pt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6605631" y="3749075"/>
            <a:ext cx="1021080" cy="4876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3"/>
          <p:cNvSpPr/>
          <p:nvPr/>
        </p:nvSpPr>
        <p:spPr>
          <a:xfrm>
            <a:off x="5340711" y="1386875"/>
            <a:ext cx="1021080" cy="97531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3"/>
          <p:cNvSpPr/>
          <p:nvPr/>
        </p:nvSpPr>
        <p:spPr>
          <a:xfrm>
            <a:off x="6605631" y="2564120"/>
            <a:ext cx="1021080" cy="97531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5329868" y="2564120"/>
            <a:ext cx="1021080" cy="97531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/>
          <p:nvPr/>
        </p:nvSpPr>
        <p:spPr>
          <a:xfrm>
            <a:off x="6605631" y="4236710"/>
            <a:ext cx="1021080" cy="453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6605631" y="1386875"/>
            <a:ext cx="1021080" cy="97531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8" name="Google Shape;348;p43"/>
          <p:cNvCxnSpPr/>
          <p:nvPr/>
        </p:nvCxnSpPr>
        <p:spPr>
          <a:xfrm>
            <a:off x="6335708" y="1386875"/>
            <a:ext cx="0" cy="975315"/>
          </a:xfrm>
          <a:prstGeom prst="straightConnector1">
            <a:avLst/>
          </a:prstGeom>
          <a:noFill/>
          <a:ln cap="flat" cmpd="sng" w="82550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9" name="Google Shape;349;p43"/>
          <p:cNvSpPr txBox="1"/>
          <p:nvPr/>
        </p:nvSpPr>
        <p:spPr>
          <a:xfrm>
            <a:off x="5340711" y="138687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b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1c1c1c</a:t>
            </a:r>
            <a:endParaRPr sz="1100"/>
          </a:p>
        </p:txBody>
      </p:sp>
      <p:sp>
        <p:nvSpPr>
          <p:cNvPr id="350" name="Google Shape;350;p43"/>
          <p:cNvSpPr txBox="1"/>
          <p:nvPr/>
        </p:nvSpPr>
        <p:spPr>
          <a:xfrm>
            <a:off x="6605631" y="138687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FFFFFF</a:t>
            </a:r>
            <a:endParaRPr sz="1100"/>
          </a:p>
        </p:txBody>
      </p:sp>
      <p:sp>
        <p:nvSpPr>
          <p:cNvPr id="351" name="Google Shape;351;p43"/>
          <p:cNvSpPr txBox="1"/>
          <p:nvPr/>
        </p:nvSpPr>
        <p:spPr>
          <a:xfrm>
            <a:off x="5340711" y="25603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Grey</a:t>
            </a:r>
            <a:b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E4E4E4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3"/>
          <p:cNvSpPr/>
          <p:nvPr/>
        </p:nvSpPr>
        <p:spPr>
          <a:xfrm>
            <a:off x="5329868" y="3749053"/>
            <a:ext cx="1021080" cy="97531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5355951" y="3763246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 Grey</a:t>
            </a:r>
            <a:br>
              <a:rPr lang="en" sz="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777777</a:t>
            </a:r>
            <a:endParaRPr sz="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43"/>
          <p:cNvSpPr txBox="1"/>
          <p:nvPr/>
        </p:nvSpPr>
        <p:spPr>
          <a:xfrm>
            <a:off x="6605631" y="25603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E0D5C0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6605631" y="374907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ECB748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6605631" y="4236755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Sky</a:t>
            </a:r>
            <a:b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B3C9CD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472129" y="3304225"/>
            <a:ext cx="3673538" cy="3726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603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Large Bullets, Arial, 20 pt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409271" y="4153726"/>
            <a:ext cx="1881665" cy="31200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Arial Subhead,16 pt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43"/>
          <p:cNvSpPr/>
          <p:nvPr/>
        </p:nvSpPr>
        <p:spPr>
          <a:xfrm>
            <a:off x="789371" y="3763336"/>
            <a:ext cx="1425364" cy="205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127000" lvl="0" marL="127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</a:pPr>
            <a:r>
              <a:rPr lang="en" sz="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Small Bullets, Arial, 10 pt</a:t>
            </a:r>
            <a:endParaRPr sz="8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3"/>
          <p:cNvSpPr/>
          <p:nvPr/>
        </p:nvSpPr>
        <p:spPr>
          <a:xfrm>
            <a:off x="472129" y="2683196"/>
            <a:ext cx="2758440" cy="6210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804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 Statement, Times, 22 pt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43"/>
          <p:cNvSpPr txBox="1"/>
          <p:nvPr/>
        </p:nvSpPr>
        <p:spPr>
          <a:xfrm>
            <a:off x="391381" y="2022506"/>
            <a:ext cx="3520882" cy="48474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Subtitles, Arial, 36 pt</a:t>
            </a:r>
            <a:endParaRPr sz="2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43"/>
          <p:cNvSpPr/>
          <p:nvPr/>
        </p:nvSpPr>
        <p:spPr>
          <a:xfrm>
            <a:off x="6605631" y="1857326"/>
            <a:ext cx="1021080" cy="504864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3"/>
          <p:cNvSpPr txBox="1"/>
          <p:nvPr/>
        </p:nvSpPr>
        <p:spPr>
          <a:xfrm>
            <a:off x="6605631" y="1869735"/>
            <a:ext cx="6092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F5F3EF</a:t>
            </a:r>
            <a:endParaRPr sz="1100"/>
          </a:p>
        </p:txBody>
      </p:sp>
      <p:cxnSp>
        <p:nvCxnSpPr>
          <p:cNvPr id="364" name="Google Shape;364;p43"/>
          <p:cNvCxnSpPr/>
          <p:nvPr/>
        </p:nvCxnSpPr>
        <p:spPr>
          <a:xfrm>
            <a:off x="444759" y="763224"/>
            <a:ext cx="813208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5" name="Google Shape;365;p43"/>
          <p:cNvSpPr txBox="1"/>
          <p:nvPr/>
        </p:nvSpPr>
        <p:spPr>
          <a:xfrm>
            <a:off x="354688" y="257911"/>
            <a:ext cx="8222152" cy="4501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THEME FONTS AND COLORS</a:t>
            </a:r>
            <a:endParaRPr b="1" i="0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3"/>
          <p:cNvSpPr txBox="1"/>
          <p:nvPr/>
        </p:nvSpPr>
        <p:spPr>
          <a:xfrm>
            <a:off x="375309" y="928543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FONTS</a:t>
            </a:r>
            <a:endParaRPr sz="1100"/>
          </a:p>
        </p:txBody>
      </p:sp>
      <p:cxnSp>
        <p:nvCxnSpPr>
          <p:cNvPr id="367" name="Google Shape;367;p43"/>
          <p:cNvCxnSpPr/>
          <p:nvPr/>
        </p:nvCxnSpPr>
        <p:spPr>
          <a:xfrm>
            <a:off x="444759" y="1262509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8" name="Google Shape;368;p43"/>
          <p:cNvSpPr txBox="1"/>
          <p:nvPr/>
        </p:nvSpPr>
        <p:spPr>
          <a:xfrm>
            <a:off x="5231739" y="928543"/>
            <a:ext cx="37495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COLORS</a:t>
            </a:r>
            <a:endParaRPr sz="1100"/>
          </a:p>
        </p:txBody>
      </p:sp>
      <p:cxnSp>
        <p:nvCxnSpPr>
          <p:cNvPr id="369" name="Google Shape;369;p43"/>
          <p:cNvCxnSpPr/>
          <p:nvPr/>
        </p:nvCxnSpPr>
        <p:spPr>
          <a:xfrm>
            <a:off x="5301189" y="1262509"/>
            <a:ext cx="3175859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UIDE02">
  <p:cSld name="GUIDE02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44"/>
          <p:cNvCxnSpPr/>
          <p:nvPr/>
        </p:nvCxnSpPr>
        <p:spPr>
          <a:xfrm>
            <a:off x="444759" y="763224"/>
            <a:ext cx="8132081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2" name="Google Shape;372;p44"/>
          <p:cNvSpPr txBox="1"/>
          <p:nvPr/>
        </p:nvSpPr>
        <p:spPr>
          <a:xfrm>
            <a:off x="354689" y="257911"/>
            <a:ext cx="4485844" cy="45012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TEMPLATE GUIDELINES</a:t>
            </a:r>
            <a:endParaRPr b="1" i="0"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375309" y="928543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USING SLIDE LAYOUTS</a:t>
            </a:r>
            <a:endParaRPr sz="1100"/>
          </a:p>
        </p:txBody>
      </p:sp>
      <p:cxnSp>
        <p:nvCxnSpPr>
          <p:cNvPr id="374" name="Google Shape;374;p44"/>
          <p:cNvCxnSpPr/>
          <p:nvPr/>
        </p:nvCxnSpPr>
        <p:spPr>
          <a:xfrm>
            <a:off x="444759" y="1262509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5" name="Google Shape;375;p44"/>
          <p:cNvSpPr txBox="1"/>
          <p:nvPr/>
        </p:nvSpPr>
        <p:spPr>
          <a:xfrm>
            <a:off x="390091" y="1412978"/>
            <a:ext cx="2199944" cy="2595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insert a new slide:</a:t>
            </a:r>
            <a:endParaRPr sz="1100"/>
          </a:p>
        </p:txBody>
      </p:sp>
      <p:sp>
        <p:nvSpPr>
          <p:cNvPr id="376" name="Google Shape;376;p44"/>
          <p:cNvSpPr txBox="1"/>
          <p:nvPr/>
        </p:nvSpPr>
        <p:spPr>
          <a:xfrm>
            <a:off x="390090" y="1714097"/>
            <a:ext cx="3654113" cy="10797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the arrow on the right slide of the </a:t>
            </a:r>
            <a:b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 Slide button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an appropriate layout from</a:t>
            </a:r>
            <a:b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gallery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Edit as needed, following the guidelines</a:t>
            </a:r>
            <a:endParaRPr sz="1100"/>
          </a:p>
        </p:txBody>
      </p:sp>
      <p:sp>
        <p:nvSpPr>
          <p:cNvPr id="377" name="Google Shape;377;p44"/>
          <p:cNvSpPr txBox="1"/>
          <p:nvPr/>
        </p:nvSpPr>
        <p:spPr>
          <a:xfrm>
            <a:off x="4338832" y="928543"/>
            <a:ext cx="3749574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CHANGING SLIDE LAYOUTS</a:t>
            </a:r>
            <a:endParaRPr sz="1100"/>
          </a:p>
        </p:txBody>
      </p:sp>
      <p:cxnSp>
        <p:nvCxnSpPr>
          <p:cNvPr id="378" name="Google Shape;378;p44"/>
          <p:cNvCxnSpPr/>
          <p:nvPr/>
        </p:nvCxnSpPr>
        <p:spPr>
          <a:xfrm>
            <a:off x="4408282" y="1262509"/>
            <a:ext cx="3175859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9" name="Google Shape;379;p44"/>
          <p:cNvSpPr txBox="1"/>
          <p:nvPr/>
        </p:nvSpPr>
        <p:spPr>
          <a:xfrm>
            <a:off x="4353613" y="1412978"/>
            <a:ext cx="4223227" cy="4701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you wish to use a different layout for your existing slide, there is no need to insert a new one. Simply:</a:t>
            </a:r>
            <a:endParaRPr sz="1100"/>
          </a:p>
        </p:txBody>
      </p:sp>
      <p:sp>
        <p:nvSpPr>
          <p:cNvPr id="380" name="Google Shape;380;p44"/>
          <p:cNvSpPr txBox="1"/>
          <p:nvPr/>
        </p:nvSpPr>
        <p:spPr>
          <a:xfrm>
            <a:off x="4346222" y="2160532"/>
            <a:ext cx="3734793" cy="4564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your slide selected, click in the Layout button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Choose a new layout from the gallery</a:t>
            </a:r>
            <a:endParaRPr sz="1100"/>
          </a:p>
        </p:txBody>
      </p:sp>
      <p:sp>
        <p:nvSpPr>
          <p:cNvPr id="381" name="Google Shape;381;p44"/>
          <p:cNvSpPr txBox="1"/>
          <p:nvPr/>
        </p:nvSpPr>
        <p:spPr>
          <a:xfrm>
            <a:off x="375309" y="3153071"/>
            <a:ext cx="2862071" cy="3000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0" i="0" lang="en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ADDING PHOTOS</a:t>
            </a:r>
            <a:endParaRPr sz="1100"/>
          </a:p>
        </p:txBody>
      </p:sp>
      <p:cxnSp>
        <p:nvCxnSpPr>
          <p:cNvPr id="382" name="Google Shape;382;p44"/>
          <p:cNvCxnSpPr/>
          <p:nvPr/>
        </p:nvCxnSpPr>
        <p:spPr>
          <a:xfrm>
            <a:off x="444759" y="3487037"/>
            <a:ext cx="2671597" cy="0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3" name="Google Shape;383;p44"/>
          <p:cNvSpPr txBox="1"/>
          <p:nvPr/>
        </p:nvSpPr>
        <p:spPr>
          <a:xfrm>
            <a:off x="390090" y="3614454"/>
            <a:ext cx="2199943" cy="2595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add photos:</a:t>
            </a:r>
            <a:endParaRPr sz="1100"/>
          </a:p>
        </p:txBody>
      </p:sp>
      <p:sp>
        <p:nvSpPr>
          <p:cNvPr id="384" name="Google Shape;384;p44"/>
          <p:cNvSpPr txBox="1"/>
          <p:nvPr/>
        </p:nvSpPr>
        <p:spPr>
          <a:xfrm>
            <a:off x="390090" y="3927098"/>
            <a:ext cx="5649560" cy="8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placeholder icon and upload desired image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Once uploaded choose “Picture Format” in the top ribbon menu</a:t>
            </a:r>
            <a:endParaRPr sz="1100"/>
          </a:p>
          <a:p>
            <a:pPr indent="-247650" lvl="0" marL="254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Calibri"/>
              <a:buAutoNum type="arabicPeriod"/>
            </a:pPr>
            <a:r>
              <a:rPr b="0" i="0"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Click on the “Crop” dropdown and choose “Fill” then drag image to reframe</a:t>
            </a:r>
            <a:endParaRPr sz="11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_place image">
  <p:cSld name="Title Slide 2_place image">
    <p:bg>
      <p:bgPr>
        <a:solidFill>
          <a:schemeClr val="dk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5"/>
          <p:cNvSpPr/>
          <p:nvPr>
            <p:ph idx="2" type="pic"/>
          </p:nvPr>
        </p:nvSpPr>
        <p:spPr>
          <a:xfrm>
            <a:off x="4591365" y="0"/>
            <a:ext cx="455263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5"/>
          <p:cNvSpPr txBox="1"/>
          <p:nvPr>
            <p:ph type="ctrTitle"/>
          </p:nvPr>
        </p:nvSpPr>
        <p:spPr>
          <a:xfrm>
            <a:off x="473195" y="3700130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Text&#10;&#10;Description automatically generated" id="388" name="Google Shape;38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73195" y="485135"/>
            <a:ext cx="1808172" cy="3926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45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0" name="Google Shape;390;p45"/>
          <p:cNvSpPr txBox="1"/>
          <p:nvPr>
            <p:ph idx="10" type="dt"/>
          </p:nvPr>
        </p:nvSpPr>
        <p:spPr>
          <a:xfrm>
            <a:off x="465575" y="3423429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_with list">
  <p:cSld name="Title Slide 3_with list"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/>
          <p:nvPr>
            <p:ph type="ctrTitle"/>
          </p:nvPr>
        </p:nvSpPr>
        <p:spPr>
          <a:xfrm>
            <a:off x="473195" y="503059"/>
            <a:ext cx="3846017" cy="979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rial"/>
              <a:buNone/>
              <a:defRPr sz="27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46"/>
          <p:cNvSpPr txBox="1"/>
          <p:nvPr>
            <p:ph idx="1" type="subTitle"/>
          </p:nvPr>
        </p:nvSpPr>
        <p:spPr>
          <a:xfrm>
            <a:off x="473195" y="2254578"/>
            <a:ext cx="3968552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Calibri"/>
              <a:buAutoNum type="arabicPeriod"/>
              <a:defRPr sz="1500">
                <a:solidFill>
                  <a:schemeClr val="accent6"/>
                </a:solidFill>
                <a:latin typeface="Times"/>
                <a:ea typeface="Times"/>
                <a:cs typeface="Times"/>
                <a:sym typeface="Times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cxnSp>
        <p:nvCxnSpPr>
          <p:cNvPr id="394" name="Google Shape;394;p46"/>
          <p:cNvCxnSpPr/>
          <p:nvPr/>
        </p:nvCxnSpPr>
        <p:spPr>
          <a:xfrm>
            <a:off x="4579620" y="-43157"/>
            <a:ext cx="0" cy="5186657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5" name="Google Shape;395;p46"/>
          <p:cNvCxnSpPr/>
          <p:nvPr/>
        </p:nvCxnSpPr>
        <p:spPr>
          <a:xfrm>
            <a:off x="4579620" y="-43157"/>
            <a:ext cx="0" cy="5310101"/>
          </a:xfrm>
          <a:prstGeom prst="straightConnector1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Icon&#10;&#10;Description automatically generated with medium confidence" id="396" name="Google Shape;396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vider Slide_with image">
  <p:cSld name="Divider Slide_with image">
    <p:bg>
      <p:bgPr>
        <a:solidFill>
          <a:schemeClr val="dk1"/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/>
          <p:nvPr>
            <p:ph idx="2" type="pic"/>
          </p:nvPr>
        </p:nvSpPr>
        <p:spPr>
          <a:xfrm>
            <a:off x="272032" y="288038"/>
            <a:ext cx="8599931" cy="4457700"/>
          </a:xfrm>
          <a:prstGeom prst="rect">
            <a:avLst/>
          </a:prstGeom>
          <a:noFill/>
          <a:ln>
            <a:noFill/>
          </a:ln>
        </p:spPr>
      </p:sp>
      <p:pic>
        <p:nvPicPr>
          <p:cNvPr id="399" name="Google Shape;399;p47"/>
          <p:cNvPicPr preferRelativeResize="0"/>
          <p:nvPr/>
        </p:nvPicPr>
        <p:blipFill rotWithShape="1">
          <a:blip r:embed="rId2">
            <a:alphaModFix/>
          </a:blip>
          <a:srcRect b="11858" l="0" r="695" t="9789"/>
          <a:stretch/>
        </p:blipFill>
        <p:spPr>
          <a:xfrm>
            <a:off x="272036" y="288037"/>
            <a:ext cx="8599928" cy="44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">
  <p:cSld name="Section Header Dark">
    <p:bg>
      <p:bgPr>
        <a:solidFill>
          <a:schemeClr val="dk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ctrTitle"/>
          </p:nvPr>
        </p:nvSpPr>
        <p:spPr>
          <a:xfrm>
            <a:off x="725982" y="2350535"/>
            <a:ext cx="7789367" cy="9791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  <a:defRPr sz="3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2" name="Google Shape;402;p48"/>
          <p:cNvSpPr/>
          <p:nvPr/>
        </p:nvSpPr>
        <p:spPr>
          <a:xfrm>
            <a:off x="266700" y="288799"/>
            <a:ext cx="8610600" cy="4478464"/>
          </a:xfrm>
          <a:prstGeom prst="rect">
            <a:avLst/>
          </a:prstGeom>
          <a:noFill/>
          <a:ln cap="flat" cmpd="sng" w="9525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Section Header Light">
    <p:bg>
      <p:bgPr>
        <a:solidFill>
          <a:srgbClr val="F5F3EF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9"/>
          <p:cNvSpPr txBox="1"/>
          <p:nvPr>
            <p:ph type="title"/>
          </p:nvPr>
        </p:nvSpPr>
        <p:spPr>
          <a:xfrm>
            <a:off x="357076" y="2361410"/>
            <a:ext cx="8422760" cy="107556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descr="Icon&#10;&#10;Description automatically generated with medium confidence" id="405" name="Google Shape;405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>
            <p:ph idx="1" type="body"/>
          </p:nvPr>
        </p:nvSpPr>
        <p:spPr>
          <a:xfrm>
            <a:off x="357076" y="3836193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7" name="Google Shape;407;p49"/>
          <p:cNvSpPr txBox="1"/>
          <p:nvPr>
            <p:ph idx="2" type="body"/>
          </p:nvPr>
        </p:nvSpPr>
        <p:spPr>
          <a:xfrm>
            <a:off x="4639338" y="3836193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8" name="Google Shape;408;p49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09" name="Google Shape;409;p49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">
  <p:cSld name="Content Slide Dark">
    <p:bg>
      <p:bgPr>
        <a:solidFill>
          <a:schemeClr val="dk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11" name="Google Shape;411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0"/>
          <p:cNvSpPr txBox="1"/>
          <p:nvPr>
            <p:ph idx="1" type="body"/>
          </p:nvPr>
        </p:nvSpPr>
        <p:spPr>
          <a:xfrm>
            <a:off x="349101" y="1847850"/>
            <a:ext cx="6397257" cy="19883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00"/>
              <a:buNone/>
              <a:defRPr b="0" i="0" sz="1700">
                <a:solidFill>
                  <a:schemeClr val="accent3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3" name="Google Shape;413;p50"/>
          <p:cNvSpPr txBox="1"/>
          <p:nvPr>
            <p:ph idx="2" type="body"/>
          </p:nvPr>
        </p:nvSpPr>
        <p:spPr>
          <a:xfrm>
            <a:off x="357076" y="3907244"/>
            <a:ext cx="3957085" cy="78896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4" name="Google Shape;414;p50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15" name="Google Shape;415;p50"/>
          <p:cNvSpPr txBox="1"/>
          <p:nvPr>
            <p:ph idx="4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3">
  <p:cSld name="Content Slide 3">
    <p:bg>
      <p:bgPr>
        <a:solidFill>
          <a:srgbClr val="F5F3EF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17" name="Google Shape;417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1"/>
          <p:cNvSpPr txBox="1"/>
          <p:nvPr>
            <p:ph idx="1" type="body"/>
          </p:nvPr>
        </p:nvSpPr>
        <p:spPr>
          <a:xfrm>
            <a:off x="333151" y="981629"/>
            <a:ext cx="4698706" cy="978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19" name="Google Shape;419;p51"/>
          <p:cNvCxnSpPr/>
          <p:nvPr/>
        </p:nvCxnSpPr>
        <p:spPr>
          <a:xfrm>
            <a:off x="5995148" y="1989446"/>
            <a:ext cx="0" cy="2775801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51"/>
          <p:cNvCxnSpPr/>
          <p:nvPr/>
        </p:nvCxnSpPr>
        <p:spPr>
          <a:xfrm>
            <a:off x="3130723" y="1989446"/>
            <a:ext cx="0" cy="2775801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51"/>
          <p:cNvCxnSpPr/>
          <p:nvPr/>
        </p:nvCxnSpPr>
        <p:spPr>
          <a:xfrm rot="10800000">
            <a:off x="0" y="198944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2" name="Google Shape;422;p51"/>
          <p:cNvSpPr txBox="1"/>
          <p:nvPr>
            <p:ph idx="2" type="body"/>
          </p:nvPr>
        </p:nvSpPr>
        <p:spPr>
          <a:xfrm>
            <a:off x="6064876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3" name="Google Shape;423;p51"/>
          <p:cNvSpPr txBox="1"/>
          <p:nvPr>
            <p:ph idx="3" type="body"/>
          </p:nvPr>
        </p:nvSpPr>
        <p:spPr>
          <a:xfrm>
            <a:off x="6064876" y="2340787"/>
            <a:ext cx="2753038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4" name="Google Shape;424;p51"/>
          <p:cNvSpPr txBox="1"/>
          <p:nvPr>
            <p:ph idx="4" type="body"/>
          </p:nvPr>
        </p:nvSpPr>
        <p:spPr>
          <a:xfrm>
            <a:off x="6064876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5" name="Google Shape;425;p51"/>
          <p:cNvSpPr txBox="1"/>
          <p:nvPr>
            <p:ph idx="5" type="body"/>
          </p:nvPr>
        </p:nvSpPr>
        <p:spPr>
          <a:xfrm>
            <a:off x="333151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6" name="Google Shape;426;p51"/>
          <p:cNvSpPr txBox="1"/>
          <p:nvPr>
            <p:ph idx="6" type="body"/>
          </p:nvPr>
        </p:nvSpPr>
        <p:spPr>
          <a:xfrm>
            <a:off x="333152" y="2340787"/>
            <a:ext cx="2753039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7" name="Google Shape;427;p51"/>
          <p:cNvSpPr txBox="1"/>
          <p:nvPr>
            <p:ph idx="7" type="body"/>
          </p:nvPr>
        </p:nvSpPr>
        <p:spPr>
          <a:xfrm>
            <a:off x="333151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8" name="Google Shape;428;p51"/>
          <p:cNvSpPr txBox="1"/>
          <p:nvPr>
            <p:ph idx="8" type="body"/>
          </p:nvPr>
        </p:nvSpPr>
        <p:spPr>
          <a:xfrm>
            <a:off x="3195479" y="2042882"/>
            <a:ext cx="2753043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29" name="Google Shape;429;p51"/>
          <p:cNvSpPr txBox="1"/>
          <p:nvPr>
            <p:ph idx="9" type="body"/>
          </p:nvPr>
        </p:nvSpPr>
        <p:spPr>
          <a:xfrm>
            <a:off x="3195478" y="2340787"/>
            <a:ext cx="2753039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0" name="Google Shape;430;p51"/>
          <p:cNvSpPr txBox="1"/>
          <p:nvPr>
            <p:ph idx="13" type="body"/>
          </p:nvPr>
        </p:nvSpPr>
        <p:spPr>
          <a:xfrm>
            <a:off x="3195478" y="2999814"/>
            <a:ext cx="2753029" cy="17654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1" name="Google Shape;431;p51"/>
          <p:cNvSpPr txBox="1"/>
          <p:nvPr>
            <p:ph idx="14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2" name="Google Shape;432;p51"/>
          <p:cNvSpPr txBox="1"/>
          <p:nvPr>
            <p:ph idx="15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4">
  <p:cSld name="Content Slide 4">
    <p:bg>
      <p:bgPr>
        <a:solidFill>
          <a:schemeClr val="accent4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34" name="Google Shape;43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52"/>
          <p:cNvSpPr txBox="1"/>
          <p:nvPr>
            <p:ph idx="1" type="body"/>
          </p:nvPr>
        </p:nvSpPr>
        <p:spPr>
          <a:xfrm>
            <a:off x="333151" y="981629"/>
            <a:ext cx="4698706" cy="97891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36" name="Google Shape;436;p52"/>
          <p:cNvSpPr txBox="1"/>
          <p:nvPr>
            <p:ph idx="2" type="body"/>
          </p:nvPr>
        </p:nvSpPr>
        <p:spPr>
          <a:xfrm>
            <a:off x="319241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cxnSp>
        <p:nvCxnSpPr>
          <p:cNvPr id="437" name="Google Shape;437;p52"/>
          <p:cNvCxnSpPr/>
          <p:nvPr/>
        </p:nvCxnSpPr>
        <p:spPr>
          <a:xfrm>
            <a:off x="457962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8" name="Google Shape;438;p52"/>
          <p:cNvCxnSpPr/>
          <p:nvPr/>
        </p:nvCxnSpPr>
        <p:spPr>
          <a:xfrm>
            <a:off x="672846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9" name="Google Shape;439;p52"/>
          <p:cNvCxnSpPr/>
          <p:nvPr/>
        </p:nvCxnSpPr>
        <p:spPr>
          <a:xfrm>
            <a:off x="2430780" y="1989446"/>
            <a:ext cx="0" cy="2777816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0" name="Google Shape;440;p52"/>
          <p:cNvCxnSpPr/>
          <p:nvPr/>
        </p:nvCxnSpPr>
        <p:spPr>
          <a:xfrm rot="10800000">
            <a:off x="0" y="1989446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B4924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1" name="Google Shape;441;p52"/>
          <p:cNvSpPr txBox="1"/>
          <p:nvPr>
            <p:ph idx="3" type="body"/>
          </p:nvPr>
        </p:nvSpPr>
        <p:spPr>
          <a:xfrm>
            <a:off x="319240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2" name="Google Shape;442;p52"/>
          <p:cNvSpPr txBox="1"/>
          <p:nvPr>
            <p:ph idx="4" type="body"/>
          </p:nvPr>
        </p:nvSpPr>
        <p:spPr>
          <a:xfrm>
            <a:off x="319241" y="2999815"/>
            <a:ext cx="2074239" cy="17674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3" name="Google Shape;443;p52"/>
          <p:cNvSpPr txBox="1"/>
          <p:nvPr>
            <p:ph idx="5" type="body"/>
          </p:nvPr>
        </p:nvSpPr>
        <p:spPr>
          <a:xfrm>
            <a:off x="2488282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4" name="Google Shape;444;p52"/>
          <p:cNvSpPr txBox="1"/>
          <p:nvPr>
            <p:ph idx="6" type="body"/>
          </p:nvPr>
        </p:nvSpPr>
        <p:spPr>
          <a:xfrm>
            <a:off x="2488282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5" name="Google Shape;445;p52"/>
          <p:cNvSpPr txBox="1"/>
          <p:nvPr>
            <p:ph idx="7" type="body"/>
          </p:nvPr>
        </p:nvSpPr>
        <p:spPr>
          <a:xfrm>
            <a:off x="2488282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6" name="Google Shape;446;p52"/>
          <p:cNvSpPr txBox="1"/>
          <p:nvPr>
            <p:ph idx="8" type="body"/>
          </p:nvPr>
        </p:nvSpPr>
        <p:spPr>
          <a:xfrm>
            <a:off x="4649348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7" name="Google Shape;447;p52"/>
          <p:cNvSpPr txBox="1"/>
          <p:nvPr>
            <p:ph idx="9" type="body"/>
          </p:nvPr>
        </p:nvSpPr>
        <p:spPr>
          <a:xfrm>
            <a:off x="4649348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8" name="Google Shape;448;p52"/>
          <p:cNvSpPr txBox="1"/>
          <p:nvPr>
            <p:ph idx="13" type="body"/>
          </p:nvPr>
        </p:nvSpPr>
        <p:spPr>
          <a:xfrm>
            <a:off x="4649349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49" name="Google Shape;449;p52"/>
          <p:cNvSpPr txBox="1"/>
          <p:nvPr>
            <p:ph idx="14" type="body"/>
          </p:nvPr>
        </p:nvSpPr>
        <p:spPr>
          <a:xfrm>
            <a:off x="6818392" y="2042882"/>
            <a:ext cx="2066617" cy="2717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0" name="Google Shape;450;p52"/>
          <p:cNvSpPr txBox="1"/>
          <p:nvPr>
            <p:ph idx="15" type="body"/>
          </p:nvPr>
        </p:nvSpPr>
        <p:spPr>
          <a:xfrm>
            <a:off x="6818392" y="2340787"/>
            <a:ext cx="2066615" cy="62497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1" name="Google Shape;451;p52"/>
          <p:cNvSpPr txBox="1"/>
          <p:nvPr>
            <p:ph idx="16" type="body"/>
          </p:nvPr>
        </p:nvSpPr>
        <p:spPr>
          <a:xfrm>
            <a:off x="6818392" y="2999815"/>
            <a:ext cx="2074239" cy="17674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794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800"/>
              <a:buFont typeface="Arial"/>
              <a:buChar char="•"/>
              <a:defRPr sz="8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2" name="Google Shape;452;p52"/>
          <p:cNvSpPr txBox="1"/>
          <p:nvPr>
            <p:ph idx="17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3" name="Google Shape;453;p52"/>
          <p:cNvSpPr txBox="1"/>
          <p:nvPr>
            <p:ph idx="18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_with Image">
  <p:cSld name="Content Slide_with Image">
    <p:bg>
      <p:bgPr>
        <a:solidFill>
          <a:schemeClr val="accent4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3"/>
          <p:cNvSpPr txBox="1"/>
          <p:nvPr>
            <p:ph idx="1" type="body"/>
          </p:nvPr>
        </p:nvSpPr>
        <p:spPr>
          <a:xfrm>
            <a:off x="333152" y="1593770"/>
            <a:ext cx="3824288" cy="310144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pic>
        <p:nvPicPr>
          <p:cNvPr id="456" name="Google Shape;456;p53"/>
          <p:cNvPicPr preferRelativeResize="0"/>
          <p:nvPr/>
        </p:nvPicPr>
        <p:blipFill rotWithShape="1">
          <a:blip r:embed="rId2">
            <a:alphaModFix/>
          </a:blip>
          <a:srcRect b="1660" l="17520" r="29385" t="6646"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3"/>
          <p:cNvSpPr txBox="1"/>
          <p:nvPr>
            <p:ph idx="2" type="body"/>
          </p:nvPr>
        </p:nvSpPr>
        <p:spPr>
          <a:xfrm>
            <a:off x="357076" y="181262"/>
            <a:ext cx="3999771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58" name="Google Shape;458;p53"/>
          <p:cNvSpPr txBox="1"/>
          <p:nvPr>
            <p:ph idx="3" type="body"/>
          </p:nvPr>
        </p:nvSpPr>
        <p:spPr>
          <a:xfrm>
            <a:off x="357075" y="524001"/>
            <a:ext cx="3999772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_place image">
  <p:cSld name="Content Slide_place image">
    <p:bg>
      <p:bgPr>
        <a:solidFill>
          <a:schemeClr val="accent4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4"/>
          <p:cNvSpPr/>
          <p:nvPr>
            <p:ph idx="2" type="pic"/>
          </p:nvPr>
        </p:nvSpPr>
        <p:spPr>
          <a:xfrm>
            <a:off x="4591365" y="0"/>
            <a:ext cx="4552635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61" name="Google Shape;461;p54"/>
          <p:cNvSpPr txBox="1"/>
          <p:nvPr>
            <p:ph idx="1" type="body"/>
          </p:nvPr>
        </p:nvSpPr>
        <p:spPr>
          <a:xfrm>
            <a:off x="333152" y="1593770"/>
            <a:ext cx="3824288" cy="310144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2" name="Google Shape;462;p54"/>
          <p:cNvSpPr txBox="1"/>
          <p:nvPr>
            <p:ph idx="3" type="body"/>
          </p:nvPr>
        </p:nvSpPr>
        <p:spPr>
          <a:xfrm>
            <a:off x="357076" y="181262"/>
            <a:ext cx="4040113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3" name="Google Shape;463;p54"/>
          <p:cNvSpPr txBox="1"/>
          <p:nvPr>
            <p:ph idx="4" type="body"/>
          </p:nvPr>
        </p:nvSpPr>
        <p:spPr>
          <a:xfrm>
            <a:off x="357076" y="524001"/>
            <a:ext cx="404011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_with list">
  <p:cSld name="Content Slide Dark_with list">
    <p:bg>
      <p:bgPr>
        <a:solidFill>
          <a:schemeClr val="dk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  <a:defRPr sz="150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466" name="Google Shape;466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5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68" name="Google Shape;468;p55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Dark 2">
  <p:cSld name="Content Slide Dark 2">
    <p:bg>
      <p:bgPr>
        <a:solidFill>
          <a:schemeClr val="dk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6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None/>
              <a:defRPr sz="1500">
                <a:solidFill>
                  <a:srgbClr val="E0D5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471" name="Google Shape;471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6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73" name="Google Shape;473;p56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  <a:defRPr b="1" sz="1000">
                <a:solidFill>
                  <a:schemeClr val="accent6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_with list">
  <p:cSld name="Content Slide Light_with list">
    <p:bg>
      <p:bgPr>
        <a:solidFill>
          <a:srgbClr val="F5F3EF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75" name="Google Shape;475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7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Char char="•"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77" name="Google Shape;477;p57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78" name="Google Shape;478;p57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Light 2">
  <p:cSld name="Content Slide Light 2">
    <p:bg>
      <p:bgPr>
        <a:solidFill>
          <a:schemeClr val="lt1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8"/>
          <p:cNvSpPr txBox="1"/>
          <p:nvPr>
            <p:ph idx="1" type="subTitle"/>
          </p:nvPr>
        </p:nvSpPr>
        <p:spPr>
          <a:xfrm>
            <a:off x="381000" y="1712318"/>
            <a:ext cx="7389078" cy="238586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D2B16D"/>
              </a:buClr>
              <a:buSzPts val="1100"/>
              <a:buFont typeface="Arial"/>
              <a:buNone/>
              <a:defRPr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Icon&#10;&#10;Description automatically generated with medium confidence" id="481" name="Google Shape;481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8"/>
          <p:cNvSpPr txBox="1"/>
          <p:nvPr>
            <p:ph idx="2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83" name="Google Shape;483;p58"/>
          <p:cNvSpPr txBox="1"/>
          <p:nvPr>
            <p:ph idx="3" type="body"/>
          </p:nvPr>
        </p:nvSpPr>
        <p:spPr>
          <a:xfrm>
            <a:off x="357075" y="524001"/>
            <a:ext cx="4214924" cy="43611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1" sz="10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id">
  <p:cSld name="Grid">
    <p:bg>
      <p:bgPr>
        <a:solidFill>
          <a:schemeClr val="lt1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485" name="Google Shape;48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6" name="Google Shape;486;p59"/>
          <p:cNvCxnSpPr/>
          <p:nvPr/>
        </p:nvCxnSpPr>
        <p:spPr>
          <a:xfrm>
            <a:off x="0" y="772871"/>
            <a:ext cx="9188605" cy="24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7" name="Google Shape;487;p59"/>
          <p:cNvCxnSpPr/>
          <p:nvPr/>
        </p:nvCxnSpPr>
        <p:spPr>
          <a:xfrm>
            <a:off x="0" y="2022963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8" name="Google Shape;488;p59"/>
          <p:cNvCxnSpPr/>
          <p:nvPr/>
        </p:nvCxnSpPr>
        <p:spPr>
          <a:xfrm>
            <a:off x="0" y="318235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" name="Google Shape;489;p59"/>
          <p:cNvCxnSpPr/>
          <p:nvPr/>
        </p:nvCxnSpPr>
        <p:spPr>
          <a:xfrm>
            <a:off x="0" y="4383855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p59"/>
          <p:cNvCxnSpPr/>
          <p:nvPr/>
        </p:nvCxnSpPr>
        <p:spPr>
          <a:xfrm>
            <a:off x="6651702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1" name="Google Shape;491;p59"/>
          <p:cNvCxnSpPr/>
          <p:nvPr/>
        </p:nvCxnSpPr>
        <p:spPr>
          <a:xfrm>
            <a:off x="4605453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2" name="Google Shape;492;p59"/>
          <p:cNvCxnSpPr/>
          <p:nvPr/>
        </p:nvCxnSpPr>
        <p:spPr>
          <a:xfrm>
            <a:off x="2514600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3" name="Google Shape;493;p59"/>
          <p:cNvCxnSpPr/>
          <p:nvPr/>
        </p:nvCxnSpPr>
        <p:spPr>
          <a:xfrm>
            <a:off x="468351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4" name="Google Shape;494;p59"/>
          <p:cNvCxnSpPr/>
          <p:nvPr/>
        </p:nvCxnSpPr>
        <p:spPr>
          <a:xfrm>
            <a:off x="8675649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5" name="Google Shape;495;p59"/>
          <p:cNvSpPr txBox="1"/>
          <p:nvPr>
            <p:ph idx="1" type="body"/>
          </p:nvPr>
        </p:nvSpPr>
        <p:spPr>
          <a:xfrm>
            <a:off x="696182" y="1419851"/>
            <a:ext cx="1704115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6" name="Google Shape;496;p59"/>
          <p:cNvSpPr txBox="1"/>
          <p:nvPr>
            <p:ph idx="2" type="body"/>
          </p:nvPr>
        </p:nvSpPr>
        <p:spPr>
          <a:xfrm>
            <a:off x="2783429" y="1426676"/>
            <a:ext cx="1707721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59"/>
          <p:cNvSpPr txBox="1"/>
          <p:nvPr>
            <p:ph idx="3" type="body"/>
          </p:nvPr>
        </p:nvSpPr>
        <p:spPr>
          <a:xfrm>
            <a:off x="4831995" y="1417906"/>
            <a:ext cx="1705403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8" name="Google Shape;498;p59"/>
          <p:cNvSpPr txBox="1"/>
          <p:nvPr>
            <p:ph idx="4" type="body"/>
          </p:nvPr>
        </p:nvSpPr>
        <p:spPr>
          <a:xfrm>
            <a:off x="2783429" y="2623570"/>
            <a:ext cx="1707719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9" name="Google Shape;499;p59"/>
          <p:cNvSpPr txBox="1"/>
          <p:nvPr>
            <p:ph idx="5" type="body"/>
          </p:nvPr>
        </p:nvSpPr>
        <p:spPr>
          <a:xfrm>
            <a:off x="2779505" y="3770922"/>
            <a:ext cx="1711642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0" name="Google Shape;500;p59"/>
          <p:cNvSpPr txBox="1"/>
          <p:nvPr>
            <p:ph idx="6" type="body"/>
          </p:nvPr>
        </p:nvSpPr>
        <p:spPr>
          <a:xfrm>
            <a:off x="4831995" y="2624504"/>
            <a:ext cx="1705401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1" name="Google Shape;501;p59"/>
          <p:cNvSpPr txBox="1"/>
          <p:nvPr>
            <p:ph idx="7" type="body"/>
          </p:nvPr>
        </p:nvSpPr>
        <p:spPr>
          <a:xfrm>
            <a:off x="6856435" y="1417906"/>
            <a:ext cx="1704907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2" name="Google Shape;502;p59"/>
          <p:cNvSpPr txBox="1"/>
          <p:nvPr>
            <p:ph idx="8" type="body"/>
          </p:nvPr>
        </p:nvSpPr>
        <p:spPr>
          <a:xfrm>
            <a:off x="696182" y="2619979"/>
            <a:ext cx="1704115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3" name="Google Shape;503;p59"/>
          <p:cNvSpPr txBox="1"/>
          <p:nvPr>
            <p:ph idx="9" type="body"/>
          </p:nvPr>
        </p:nvSpPr>
        <p:spPr>
          <a:xfrm>
            <a:off x="694742" y="3770921"/>
            <a:ext cx="1705553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4" name="Google Shape;504;p59"/>
          <p:cNvSpPr txBox="1"/>
          <p:nvPr>
            <p:ph idx="13" type="body"/>
          </p:nvPr>
        </p:nvSpPr>
        <p:spPr>
          <a:xfrm>
            <a:off x="4832641" y="3770921"/>
            <a:ext cx="1704754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5" name="Google Shape;505;p59"/>
          <p:cNvSpPr txBox="1"/>
          <p:nvPr>
            <p:ph idx="14" type="body"/>
          </p:nvPr>
        </p:nvSpPr>
        <p:spPr>
          <a:xfrm>
            <a:off x="6856435" y="2624504"/>
            <a:ext cx="1694396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6" name="Google Shape;506;p59"/>
          <p:cNvSpPr txBox="1"/>
          <p:nvPr>
            <p:ph idx="15" type="body"/>
          </p:nvPr>
        </p:nvSpPr>
        <p:spPr>
          <a:xfrm>
            <a:off x="6856435" y="3770920"/>
            <a:ext cx="1727207" cy="409361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1" sz="11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_10 Schools">
  <p:cSld name="Custom_10 Schools">
    <p:bg>
      <p:bgPr>
        <a:solidFill>
          <a:schemeClr val="lt1"/>
        </a:solid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con&#10;&#10;Description automatically generated with medium confidence" id="508" name="Google Shape;508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80633" y="297581"/>
            <a:ext cx="403445" cy="2857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60"/>
          <p:cNvCxnSpPr/>
          <p:nvPr/>
        </p:nvCxnSpPr>
        <p:spPr>
          <a:xfrm>
            <a:off x="0" y="772871"/>
            <a:ext cx="9188605" cy="24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0" name="Google Shape;510;p60"/>
          <p:cNvCxnSpPr/>
          <p:nvPr/>
        </p:nvCxnSpPr>
        <p:spPr>
          <a:xfrm>
            <a:off x="0" y="2022963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1" name="Google Shape;511;p60"/>
          <p:cNvCxnSpPr/>
          <p:nvPr/>
        </p:nvCxnSpPr>
        <p:spPr>
          <a:xfrm>
            <a:off x="0" y="3182359"/>
            <a:ext cx="9144000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2" name="Google Shape;512;p60"/>
          <p:cNvCxnSpPr/>
          <p:nvPr/>
        </p:nvCxnSpPr>
        <p:spPr>
          <a:xfrm>
            <a:off x="0" y="4383855"/>
            <a:ext cx="9188605" cy="0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3" name="Google Shape;513;p60"/>
          <p:cNvCxnSpPr/>
          <p:nvPr/>
        </p:nvCxnSpPr>
        <p:spPr>
          <a:xfrm>
            <a:off x="6651702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4" name="Google Shape;514;p60"/>
          <p:cNvCxnSpPr/>
          <p:nvPr/>
        </p:nvCxnSpPr>
        <p:spPr>
          <a:xfrm>
            <a:off x="4605453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5" name="Google Shape;515;p60"/>
          <p:cNvCxnSpPr/>
          <p:nvPr/>
        </p:nvCxnSpPr>
        <p:spPr>
          <a:xfrm>
            <a:off x="2514600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6" name="Google Shape;516;p60"/>
          <p:cNvCxnSpPr/>
          <p:nvPr/>
        </p:nvCxnSpPr>
        <p:spPr>
          <a:xfrm>
            <a:off x="468351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17" name="Google Shape;517;p60"/>
          <p:cNvCxnSpPr/>
          <p:nvPr/>
        </p:nvCxnSpPr>
        <p:spPr>
          <a:xfrm>
            <a:off x="8675649" y="772871"/>
            <a:ext cx="0" cy="3610985"/>
          </a:xfrm>
          <a:prstGeom prst="straightConnector1">
            <a:avLst/>
          </a:prstGeom>
          <a:noFill/>
          <a:ln cap="flat" cmpd="sng" w="9525">
            <a:solidFill>
              <a:srgbClr val="D2B16D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8" name="Google Shape;518;p60"/>
          <p:cNvSpPr txBox="1"/>
          <p:nvPr/>
        </p:nvSpPr>
        <p:spPr>
          <a:xfrm>
            <a:off x="736960" y="1581433"/>
            <a:ext cx="146787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Blair School of Music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0"/>
          <p:cNvSpPr txBox="1"/>
          <p:nvPr/>
        </p:nvSpPr>
        <p:spPr>
          <a:xfrm>
            <a:off x="2809824" y="1419851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College of Arts</a:t>
            </a:r>
            <a:br>
              <a:rPr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and Sciences</a:t>
            </a:r>
            <a:endParaRPr sz="1100"/>
          </a:p>
        </p:txBody>
      </p:sp>
      <p:sp>
        <p:nvSpPr>
          <p:cNvPr id="520" name="Google Shape;520;p60"/>
          <p:cNvSpPr txBox="1"/>
          <p:nvPr/>
        </p:nvSpPr>
        <p:spPr>
          <a:xfrm>
            <a:off x="4875007" y="15814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Divinity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60"/>
          <p:cNvSpPr txBox="1"/>
          <p:nvPr/>
        </p:nvSpPr>
        <p:spPr>
          <a:xfrm>
            <a:off x="6961466" y="1581433"/>
            <a:ext cx="1338804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Graduate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60"/>
          <p:cNvSpPr txBox="1"/>
          <p:nvPr/>
        </p:nvSpPr>
        <p:spPr>
          <a:xfrm>
            <a:off x="736960" y="28030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Law School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60"/>
          <p:cNvSpPr txBox="1"/>
          <p:nvPr/>
        </p:nvSpPr>
        <p:spPr>
          <a:xfrm>
            <a:off x="2809824" y="2479868"/>
            <a:ext cx="125723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Owen Graduate School of Management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4875007" y="2803033"/>
            <a:ext cx="1257238" cy="2308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Peabody College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60"/>
          <p:cNvSpPr txBox="1"/>
          <p:nvPr/>
        </p:nvSpPr>
        <p:spPr>
          <a:xfrm>
            <a:off x="6961466" y="2641450"/>
            <a:ext cx="1338804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Engineering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60"/>
          <p:cNvSpPr txBox="1"/>
          <p:nvPr/>
        </p:nvSpPr>
        <p:spPr>
          <a:xfrm>
            <a:off x="736960" y="3800846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</a:t>
            </a:r>
            <a:b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Medicine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0"/>
          <p:cNvSpPr txBox="1"/>
          <p:nvPr/>
        </p:nvSpPr>
        <p:spPr>
          <a:xfrm>
            <a:off x="2809824" y="3800846"/>
            <a:ext cx="1257238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School of </a:t>
            </a:r>
            <a:b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1A1A1A"/>
                </a:solidFill>
                <a:latin typeface="Arial"/>
                <a:ea typeface="Arial"/>
                <a:cs typeface="Arial"/>
                <a:sym typeface="Arial"/>
              </a:rPr>
              <a:t>Nursing</a:t>
            </a:r>
            <a:endParaRPr sz="1100">
              <a:solidFill>
                <a:srgbClr val="1A1A1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47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7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9.xml"/><Relationship Id="rId19" Type="http://schemas.openxmlformats.org/officeDocument/2006/relationships/slideLayout" Target="../slideLayouts/slideLayout53.xml"/><Relationship Id="rId6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52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-1002272" y="3217094"/>
            <a:ext cx="857831" cy="453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-991429" y="207749"/>
            <a:ext cx="846988" cy="4493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-1002272" y="2695070"/>
            <a:ext cx="857831" cy="4550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-1002271" y="706421"/>
            <a:ext cx="846987" cy="4493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-1002272" y="3737380"/>
            <a:ext cx="846986" cy="453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-1002272" y="1701714"/>
            <a:ext cx="846986" cy="4378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" name="Google Shape;62;p13"/>
          <p:cNvCxnSpPr/>
          <p:nvPr/>
        </p:nvCxnSpPr>
        <p:spPr>
          <a:xfrm>
            <a:off x="-172027" y="207749"/>
            <a:ext cx="0" cy="449342"/>
          </a:xfrm>
          <a:prstGeom prst="straightConnector1">
            <a:avLst/>
          </a:prstGeom>
          <a:noFill/>
          <a:ln cap="flat" cmpd="sng" w="82550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" name="Google Shape;63;p13"/>
          <p:cNvSpPr txBox="1"/>
          <p:nvPr/>
        </p:nvSpPr>
        <p:spPr>
          <a:xfrm>
            <a:off x="-991428" y="207749"/>
            <a:ext cx="503507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1c1c1c</a:t>
            </a:r>
            <a:endParaRPr sz="1100"/>
          </a:p>
        </p:txBody>
      </p:sp>
      <p:sp>
        <p:nvSpPr>
          <p:cNvPr id="64" name="Google Shape;64;p13"/>
          <p:cNvSpPr txBox="1"/>
          <p:nvPr/>
        </p:nvSpPr>
        <p:spPr>
          <a:xfrm>
            <a:off x="-1002272" y="1701714"/>
            <a:ext cx="5143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FFFFFF</a:t>
            </a:r>
            <a:endParaRPr sz="1100"/>
          </a:p>
        </p:txBody>
      </p:sp>
      <p:sp>
        <p:nvSpPr>
          <p:cNvPr id="65" name="Google Shape;65;p13"/>
          <p:cNvSpPr txBox="1"/>
          <p:nvPr/>
        </p:nvSpPr>
        <p:spPr>
          <a:xfrm>
            <a:off x="-991428" y="702656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Grey</a:t>
            </a:r>
            <a:b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E4E4E4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-1002272" y="1204067"/>
            <a:ext cx="846986" cy="4493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-976188" y="1218260"/>
            <a:ext cx="59401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 Grey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777777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-1002272" y="2691305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E0D5C0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-1002272" y="3217093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</a:t>
            </a:r>
            <a:b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ECB748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-1002272" y="3737425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Sky</a:t>
            </a:r>
            <a:b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B3C9CD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3"/>
          <p:cNvSpPr/>
          <p:nvPr/>
        </p:nvSpPr>
        <p:spPr>
          <a:xfrm>
            <a:off x="-1002272" y="2187917"/>
            <a:ext cx="857831" cy="455083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" name="Google Shape;72;p13"/>
          <p:cNvSpPr txBox="1"/>
          <p:nvPr/>
        </p:nvSpPr>
        <p:spPr>
          <a:xfrm>
            <a:off x="-1002272" y="2200326"/>
            <a:ext cx="5143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F5F3EF</a:t>
            </a:r>
            <a:endParaRPr sz="1100"/>
          </a:p>
        </p:txBody>
      </p:sp>
      <p:sp>
        <p:nvSpPr>
          <p:cNvPr id="73" name="Google Shape;73;p13"/>
          <p:cNvSpPr txBox="1"/>
          <p:nvPr/>
        </p:nvSpPr>
        <p:spPr>
          <a:xfrm>
            <a:off x="-1033796" y="0"/>
            <a:ext cx="84698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Colors: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1" name="Google Shape;291;p37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3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3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3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7"/>
          <p:cNvSpPr/>
          <p:nvPr/>
        </p:nvSpPr>
        <p:spPr>
          <a:xfrm>
            <a:off x="-1002272" y="3217094"/>
            <a:ext cx="857831" cy="453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7"/>
          <p:cNvSpPr/>
          <p:nvPr/>
        </p:nvSpPr>
        <p:spPr>
          <a:xfrm>
            <a:off x="-991429" y="207749"/>
            <a:ext cx="846988" cy="44934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7"/>
          <p:cNvSpPr/>
          <p:nvPr/>
        </p:nvSpPr>
        <p:spPr>
          <a:xfrm>
            <a:off x="-1002272" y="2695070"/>
            <a:ext cx="857831" cy="4550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7"/>
          <p:cNvSpPr/>
          <p:nvPr/>
        </p:nvSpPr>
        <p:spPr>
          <a:xfrm>
            <a:off x="-1002271" y="706421"/>
            <a:ext cx="846987" cy="44934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7"/>
          <p:cNvSpPr/>
          <p:nvPr/>
        </p:nvSpPr>
        <p:spPr>
          <a:xfrm>
            <a:off x="-1002272" y="3737380"/>
            <a:ext cx="846986" cy="4533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7"/>
          <p:cNvSpPr/>
          <p:nvPr/>
        </p:nvSpPr>
        <p:spPr>
          <a:xfrm>
            <a:off x="-1002272" y="1701714"/>
            <a:ext cx="846986" cy="4378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37"/>
          <p:cNvCxnSpPr/>
          <p:nvPr/>
        </p:nvCxnSpPr>
        <p:spPr>
          <a:xfrm>
            <a:off x="-172027" y="207749"/>
            <a:ext cx="0" cy="449342"/>
          </a:xfrm>
          <a:prstGeom prst="straightConnector1">
            <a:avLst/>
          </a:prstGeom>
          <a:noFill/>
          <a:ln cap="flat" cmpd="sng" w="82550">
            <a:solidFill>
              <a:srgbClr val="FEEEB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2" name="Google Shape;302;p37"/>
          <p:cNvSpPr txBox="1"/>
          <p:nvPr/>
        </p:nvSpPr>
        <p:spPr>
          <a:xfrm>
            <a:off x="-991428" y="207749"/>
            <a:ext cx="503507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Black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1c1c1c</a:t>
            </a:r>
            <a:endParaRPr sz="1100"/>
          </a:p>
        </p:txBody>
      </p:sp>
      <p:sp>
        <p:nvSpPr>
          <p:cNvPr id="303" name="Google Shape;303;p37"/>
          <p:cNvSpPr txBox="1"/>
          <p:nvPr/>
        </p:nvSpPr>
        <p:spPr>
          <a:xfrm>
            <a:off x="-1002272" y="1701714"/>
            <a:ext cx="5143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White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FFFFFF</a:t>
            </a:r>
            <a:endParaRPr sz="1100"/>
          </a:p>
        </p:txBody>
      </p:sp>
      <p:sp>
        <p:nvSpPr>
          <p:cNvPr id="304" name="Google Shape;304;p37"/>
          <p:cNvSpPr txBox="1"/>
          <p:nvPr/>
        </p:nvSpPr>
        <p:spPr>
          <a:xfrm>
            <a:off x="-991428" y="702656"/>
            <a:ext cx="6092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Grey</a:t>
            </a:r>
            <a:b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E4E4E4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7"/>
          <p:cNvSpPr/>
          <p:nvPr/>
        </p:nvSpPr>
        <p:spPr>
          <a:xfrm>
            <a:off x="-1002272" y="1204067"/>
            <a:ext cx="846986" cy="44934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7"/>
          <p:cNvSpPr txBox="1"/>
          <p:nvPr/>
        </p:nvSpPr>
        <p:spPr>
          <a:xfrm>
            <a:off x="-976188" y="1218260"/>
            <a:ext cx="59401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Dark Grey</a:t>
            </a:r>
            <a:br>
              <a:rPr b="0" i="0" lang="en" sz="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777777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7"/>
          <p:cNvSpPr txBox="1"/>
          <p:nvPr/>
        </p:nvSpPr>
        <p:spPr>
          <a:xfrm>
            <a:off x="-1002272" y="2691305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Sand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E0D5C0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7"/>
          <p:cNvSpPr txBox="1"/>
          <p:nvPr/>
        </p:nvSpPr>
        <p:spPr>
          <a:xfrm>
            <a:off x="-1002272" y="3217093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Highlight</a:t>
            </a:r>
            <a:b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ECB748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7"/>
          <p:cNvSpPr txBox="1"/>
          <p:nvPr/>
        </p:nvSpPr>
        <p:spPr>
          <a:xfrm>
            <a:off x="-1002272" y="3737425"/>
            <a:ext cx="514351" cy="3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Sky</a:t>
            </a:r>
            <a:b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B3C9CD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7"/>
          <p:cNvSpPr/>
          <p:nvPr/>
        </p:nvSpPr>
        <p:spPr>
          <a:xfrm>
            <a:off x="-1002272" y="2187917"/>
            <a:ext cx="857831" cy="455083"/>
          </a:xfrm>
          <a:prstGeom prst="rect">
            <a:avLst/>
          </a:prstGeom>
          <a:solidFill>
            <a:srgbClr val="F5F3E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7"/>
          <p:cNvSpPr txBox="1"/>
          <p:nvPr/>
        </p:nvSpPr>
        <p:spPr>
          <a:xfrm>
            <a:off x="-1002272" y="2200326"/>
            <a:ext cx="514351" cy="3940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Cream</a:t>
            </a:r>
            <a:endParaRPr sz="1100"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F5F3EF</a:t>
            </a:r>
            <a:endParaRPr sz="1100"/>
          </a:p>
        </p:txBody>
      </p:sp>
      <p:sp>
        <p:nvSpPr>
          <p:cNvPr id="312" name="Google Shape;312;p37"/>
          <p:cNvSpPr txBox="1"/>
          <p:nvPr/>
        </p:nvSpPr>
        <p:spPr>
          <a:xfrm>
            <a:off x="-1033796" y="0"/>
            <a:ext cx="846986" cy="20774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Colors:</a:t>
            </a:r>
            <a:endParaRPr sz="1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  <p:sldLayoutId id="2147483699" r:id="rId18"/>
    <p:sldLayoutId id="2147483700" r:id="rId19"/>
    <p:sldLayoutId id="2147483701" r:id="rId20"/>
    <p:sldLayoutId id="2147483702" r:id="rId21"/>
    <p:sldLayoutId id="2147483703" r:id="rId22"/>
    <p:sldLayoutId id="2147483704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6.jpg"/><Relationship Id="rId5" Type="http://schemas.openxmlformats.org/officeDocument/2006/relationships/image" Target="../media/image15.jpg"/><Relationship Id="rId6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1"/>
          <p:cNvSpPr txBox="1"/>
          <p:nvPr>
            <p:ph type="ctrTitle"/>
          </p:nvPr>
        </p:nvSpPr>
        <p:spPr>
          <a:xfrm>
            <a:off x="473195" y="2126630"/>
            <a:ext cx="38460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</a:pPr>
            <a:r>
              <a:rPr lang="en"/>
              <a:t>rPET Plastic Extruder</a:t>
            </a:r>
            <a:endParaRPr/>
          </a:p>
        </p:txBody>
      </p:sp>
      <p:sp>
        <p:nvSpPr>
          <p:cNvPr id="533" name="Google Shape;533;p61"/>
          <p:cNvSpPr txBox="1"/>
          <p:nvPr>
            <p:ph idx="10" type="dt"/>
          </p:nvPr>
        </p:nvSpPr>
        <p:spPr>
          <a:xfrm>
            <a:off x="473198" y="1734049"/>
            <a:ext cx="130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April 10, 2023</a:t>
            </a:r>
            <a:endParaRPr/>
          </a:p>
        </p:txBody>
      </p:sp>
      <p:sp>
        <p:nvSpPr>
          <p:cNvPr id="534" name="Google Shape;534;p61"/>
          <p:cNvSpPr txBox="1"/>
          <p:nvPr>
            <p:ph type="ctrTitle"/>
          </p:nvPr>
        </p:nvSpPr>
        <p:spPr>
          <a:xfrm>
            <a:off x="473195" y="3471855"/>
            <a:ext cx="38460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</a:pPr>
            <a:r>
              <a:rPr lang="en" sz="2000"/>
              <a:t>Chemical Engineering 01</a:t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rial"/>
              <a:buNone/>
            </a:pPr>
            <a:r>
              <a:rPr lang="en" sz="2000"/>
              <a:t>The Little Engineers That Could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70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21" name="Google Shape;621;p70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622" name="Google Shape;622;p70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CAD </a:t>
            </a:r>
            <a:endParaRPr/>
          </a:p>
        </p:txBody>
      </p:sp>
      <p:pic>
        <p:nvPicPr>
          <p:cNvPr id="623" name="Google Shape;623;p70"/>
          <p:cNvPicPr preferRelativeResize="0"/>
          <p:nvPr/>
        </p:nvPicPr>
        <p:blipFill rotWithShape="1">
          <a:blip r:embed="rId3">
            <a:alphaModFix/>
          </a:blip>
          <a:srcRect b="13919" l="32532" r="21373" t="15493"/>
          <a:stretch/>
        </p:blipFill>
        <p:spPr>
          <a:xfrm>
            <a:off x="3023500" y="2682451"/>
            <a:ext cx="3682573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0"/>
          <p:cNvPicPr preferRelativeResize="0"/>
          <p:nvPr/>
        </p:nvPicPr>
        <p:blipFill rotWithShape="1">
          <a:blip r:embed="rId4">
            <a:alphaModFix/>
          </a:blip>
          <a:srcRect b="24994" l="17259" r="0" t="17587"/>
          <a:stretch/>
        </p:blipFill>
        <p:spPr>
          <a:xfrm>
            <a:off x="1447350" y="554150"/>
            <a:ext cx="6834899" cy="20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9302" y="3769250"/>
            <a:ext cx="1230575" cy="12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1"/>
          <p:cNvSpPr txBox="1"/>
          <p:nvPr>
            <p:ph idx="1" type="body"/>
          </p:nvPr>
        </p:nvSpPr>
        <p:spPr>
          <a:xfrm>
            <a:off x="357075" y="912725"/>
            <a:ext cx="6397200" cy="29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Machined our barrel using the lathe in Olin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Filament 3D printing hopper and fan shrouds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Housing from specialty company, SendCutSend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Acquired remaining parts from McMaster-Carr and Amazon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Self-teaching electrical wiring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631" name="Google Shape;631;p71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32" name="Google Shape;632;p71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633" name="Google Shape;633;p71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Building and Assembly of Extruder</a:t>
            </a:r>
            <a:endParaRPr/>
          </a:p>
        </p:txBody>
      </p:sp>
      <p:pic>
        <p:nvPicPr>
          <p:cNvPr id="634" name="Google Shape;634;p71"/>
          <p:cNvPicPr preferRelativeResize="0"/>
          <p:nvPr/>
        </p:nvPicPr>
        <p:blipFill rotWithShape="1">
          <a:blip r:embed="rId3">
            <a:alphaModFix/>
          </a:blip>
          <a:srcRect b="10857" l="0" r="10889" t="0"/>
          <a:stretch/>
        </p:blipFill>
        <p:spPr>
          <a:xfrm>
            <a:off x="1132900" y="2743196"/>
            <a:ext cx="3034801" cy="2226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71"/>
          <p:cNvPicPr preferRelativeResize="0"/>
          <p:nvPr/>
        </p:nvPicPr>
        <p:blipFill rotWithShape="1">
          <a:blip r:embed="rId4">
            <a:alphaModFix/>
          </a:blip>
          <a:srcRect b="15364" l="0" r="0" t="16742"/>
          <a:stretch/>
        </p:blipFill>
        <p:spPr>
          <a:xfrm>
            <a:off x="5207950" y="2743200"/>
            <a:ext cx="2525906" cy="222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2"/>
          <p:cNvSpPr txBox="1"/>
          <p:nvPr>
            <p:ph idx="1" type="body"/>
          </p:nvPr>
        </p:nvSpPr>
        <p:spPr>
          <a:xfrm>
            <a:off x="357075" y="902000"/>
            <a:ext cx="6397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Optimize regrind efficiency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Develop method to process more of each bottle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Optimize throughput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Optimize material properties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641" name="Google Shape;641;p72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42" name="Google Shape;642;p72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Final Remarks</a:t>
            </a:r>
            <a:endParaRPr/>
          </a:p>
        </p:txBody>
      </p:sp>
      <p:sp>
        <p:nvSpPr>
          <p:cNvPr id="643" name="Google Shape;643;p72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Future Recommendations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3"/>
          <p:cNvSpPr txBox="1"/>
          <p:nvPr>
            <p:ph idx="1" type="body"/>
          </p:nvPr>
        </p:nvSpPr>
        <p:spPr>
          <a:xfrm>
            <a:off x="357075" y="902000"/>
            <a:ext cx="6397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Immersion Office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Vanderbilt Recycling Center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Dr. Scott Guelcher, Dr. David Florian, Skyler Hornback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649" name="Google Shape;649;p73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650" name="Google Shape;650;p73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Final Remarks</a:t>
            </a:r>
            <a:endParaRPr/>
          </a:p>
        </p:txBody>
      </p:sp>
      <p:sp>
        <p:nvSpPr>
          <p:cNvPr id="651" name="Google Shape;651;p73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Acknowledgements</a:t>
            </a:r>
            <a:endParaRPr/>
          </a:p>
        </p:txBody>
      </p:sp>
      <p:pic>
        <p:nvPicPr>
          <p:cNvPr id="652" name="Google Shape;652;p73"/>
          <p:cNvPicPr preferRelativeResize="0"/>
          <p:nvPr/>
        </p:nvPicPr>
        <p:blipFill rotWithShape="1">
          <a:blip r:embed="rId3">
            <a:alphaModFix/>
          </a:blip>
          <a:srcRect b="0" l="24605" r="25404" t="0"/>
          <a:stretch/>
        </p:blipFill>
        <p:spPr>
          <a:xfrm>
            <a:off x="4115300" y="3133550"/>
            <a:ext cx="4570998" cy="15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2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40" name="Google Shape;540;p62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Team Members</a:t>
            </a:r>
            <a:endParaRPr/>
          </a:p>
        </p:txBody>
      </p:sp>
      <p:pic>
        <p:nvPicPr>
          <p:cNvPr id="541" name="Google Shape;54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1400" y="1725749"/>
            <a:ext cx="1920600" cy="1920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2" name="Google Shape;542;p62"/>
          <p:cNvSpPr txBox="1"/>
          <p:nvPr>
            <p:ph idx="2" type="body"/>
          </p:nvPr>
        </p:nvSpPr>
        <p:spPr>
          <a:xfrm>
            <a:off x="7147550" y="3744425"/>
            <a:ext cx="1848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Amy Pang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ChemE, Material Science</a:t>
            </a:r>
            <a:endParaRPr b="1"/>
          </a:p>
        </p:txBody>
      </p:sp>
      <p:pic>
        <p:nvPicPr>
          <p:cNvPr id="543" name="Google Shape;54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800" y="1714500"/>
            <a:ext cx="1967400" cy="19431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4" name="Google Shape;544;p62"/>
          <p:cNvSpPr txBox="1"/>
          <p:nvPr>
            <p:ph idx="2" type="body"/>
          </p:nvPr>
        </p:nvSpPr>
        <p:spPr>
          <a:xfrm>
            <a:off x="189350" y="3657600"/>
            <a:ext cx="18483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Blake Christiansen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ChemE, Material Science</a:t>
            </a:r>
            <a:endParaRPr b="1"/>
          </a:p>
        </p:txBody>
      </p:sp>
      <p:pic>
        <p:nvPicPr>
          <p:cNvPr id="545" name="Google Shape;54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8200" y="1725750"/>
            <a:ext cx="1920600" cy="1920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6" name="Google Shape;546;p62"/>
          <p:cNvSpPr txBox="1"/>
          <p:nvPr>
            <p:ph idx="2" type="body"/>
          </p:nvPr>
        </p:nvSpPr>
        <p:spPr>
          <a:xfrm>
            <a:off x="2524350" y="3657600"/>
            <a:ext cx="18483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Sam Leville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ChemE, Material Science</a:t>
            </a:r>
            <a:endParaRPr b="1"/>
          </a:p>
        </p:txBody>
      </p:sp>
      <p:pic>
        <p:nvPicPr>
          <p:cNvPr id="547" name="Google Shape;547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99800" y="1715525"/>
            <a:ext cx="1920600" cy="1920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8" name="Google Shape;548;p62"/>
          <p:cNvSpPr txBox="1"/>
          <p:nvPr>
            <p:ph idx="2" type="body"/>
          </p:nvPr>
        </p:nvSpPr>
        <p:spPr>
          <a:xfrm>
            <a:off x="4835950" y="3755700"/>
            <a:ext cx="1848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Melanie Marszal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b="1" lang="en"/>
              <a:t>ChemE, Computer Science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3"/>
          <p:cNvSpPr txBox="1"/>
          <p:nvPr>
            <p:ph idx="1" type="body"/>
          </p:nvPr>
        </p:nvSpPr>
        <p:spPr>
          <a:xfrm>
            <a:off x="443325" y="1490700"/>
            <a:ext cx="40425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Rising plastic production and consumption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Attainable and impactful solutions 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554" name="Google Shape;554;p63"/>
          <p:cNvSpPr txBox="1"/>
          <p:nvPr>
            <p:ph idx="2" type="body"/>
          </p:nvPr>
        </p:nvSpPr>
        <p:spPr>
          <a:xfrm>
            <a:off x="326549" y="4229100"/>
            <a:ext cx="8490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https://www2.deloitte.com/us/en/pages/energy-and-resources/articles/the-changing-single-use-plastics-landscape.htm</a:t>
            </a:r>
            <a:endParaRPr/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000"/>
              <a:buAutoNum type="arabicPeriod"/>
            </a:pPr>
            <a:r>
              <a:rPr lang="en"/>
              <a:t>https://www.greenpeace.org/usa/oceans/preventing-plastic-pollution/l</a:t>
            </a:r>
            <a:endParaRPr/>
          </a:p>
        </p:txBody>
      </p:sp>
      <p:sp>
        <p:nvSpPr>
          <p:cNvPr id="555" name="Google Shape;555;p63"/>
          <p:cNvSpPr txBox="1"/>
          <p:nvPr>
            <p:ph idx="3" type="body"/>
          </p:nvPr>
        </p:nvSpPr>
        <p:spPr>
          <a:xfrm>
            <a:off x="357076" y="181262"/>
            <a:ext cx="4214924" cy="37275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556" name="Google Shape;556;p63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Background</a:t>
            </a:r>
            <a:endParaRPr/>
          </a:p>
        </p:txBody>
      </p:sp>
      <p:pic>
        <p:nvPicPr>
          <p:cNvPr id="557" name="Google Shape;55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76" y="1224238"/>
            <a:ext cx="4042551" cy="269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4"/>
          <p:cNvSpPr txBox="1"/>
          <p:nvPr>
            <p:ph idx="1" type="body"/>
          </p:nvPr>
        </p:nvSpPr>
        <p:spPr>
          <a:xfrm>
            <a:off x="357075" y="912725"/>
            <a:ext cx="6397200" cy="29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Filament extruder to process used plastic bottles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563" name="Google Shape;563;p64"/>
          <p:cNvSpPr txBox="1"/>
          <p:nvPr>
            <p:ph idx="2" type="body"/>
          </p:nvPr>
        </p:nvSpPr>
        <p:spPr>
          <a:xfrm>
            <a:off x="326549" y="4229100"/>
            <a:ext cx="84909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Vlachopoulus and Polychronopoulus. Understanding Rheology and Technology of Polymer Extrusion. First Edition. </a:t>
            </a:r>
            <a:endParaRPr/>
          </a:p>
        </p:txBody>
      </p:sp>
      <p:sp>
        <p:nvSpPr>
          <p:cNvPr id="564" name="Google Shape;564;p64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565" name="Google Shape;565;p64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Solution</a:t>
            </a:r>
            <a:endParaRPr/>
          </a:p>
        </p:txBody>
      </p:sp>
      <p:pic>
        <p:nvPicPr>
          <p:cNvPr id="566" name="Google Shape;56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573" y="1326375"/>
            <a:ext cx="5435875" cy="3128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5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572" name="Google Shape;572;p65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Process Flow Diagram</a:t>
            </a:r>
            <a:endParaRPr/>
          </a:p>
        </p:txBody>
      </p:sp>
      <p:pic>
        <p:nvPicPr>
          <p:cNvPr id="573" name="Google Shape;5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13" y="960201"/>
            <a:ext cx="7652378" cy="38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6"/>
          <p:cNvSpPr txBox="1"/>
          <p:nvPr>
            <p:ph idx="1" type="body"/>
          </p:nvPr>
        </p:nvSpPr>
        <p:spPr>
          <a:xfrm>
            <a:off x="357075" y="902000"/>
            <a:ext cx="6397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Performed Differential Scanning Calorimetry on regrind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Coca Cola bottles are approximately 25% recycled content</a:t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/>
          </a:p>
        </p:txBody>
      </p:sp>
      <p:sp>
        <p:nvSpPr>
          <p:cNvPr id="579" name="Google Shape;579;p66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80" name="Google Shape;580;p66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581" name="Google Shape;581;p66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Materials Inspection</a:t>
            </a:r>
            <a:endParaRPr/>
          </a:p>
        </p:txBody>
      </p:sp>
      <p:pic>
        <p:nvPicPr>
          <p:cNvPr id="582" name="Google Shape;58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050" y="1714500"/>
            <a:ext cx="5092177" cy="293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3" name="Google Shape;583;p66"/>
          <p:cNvCxnSpPr/>
          <p:nvPr/>
        </p:nvCxnSpPr>
        <p:spPr>
          <a:xfrm flipH="1">
            <a:off x="5401350" y="3617450"/>
            <a:ext cx="912600" cy="289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84" name="Google Shape;584;p66"/>
          <p:cNvSpPr txBox="1"/>
          <p:nvPr>
            <p:ph idx="1" type="body"/>
          </p:nvPr>
        </p:nvSpPr>
        <p:spPr>
          <a:xfrm>
            <a:off x="6754275" y="3075925"/>
            <a:ext cx="23943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10000"/>
          </a:bodyPr>
          <a:lstStyle/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</a:t>
            </a:r>
            <a:r>
              <a:rPr baseline="-25000" lang="en" sz="2700"/>
              <a:t>m, PET</a:t>
            </a:r>
            <a:r>
              <a:rPr baseline="30000" lang="en" sz="2700"/>
              <a:t> </a:t>
            </a:r>
            <a:r>
              <a:rPr lang="en" sz="2700"/>
              <a:t>= 260 ℃</a:t>
            </a:r>
            <a:endParaRPr sz="2700"/>
          </a:p>
          <a:p>
            <a:pPr indent="0" lvl="0" marL="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</a:t>
            </a:r>
            <a:r>
              <a:rPr baseline="-25000" lang="en" sz="2700"/>
              <a:t>m, rPET</a:t>
            </a:r>
            <a:r>
              <a:rPr lang="en" sz="2700"/>
              <a:t>= 250 ℃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67"/>
          <p:cNvSpPr txBox="1"/>
          <p:nvPr>
            <p:ph idx="1" type="body"/>
          </p:nvPr>
        </p:nvSpPr>
        <p:spPr>
          <a:xfrm>
            <a:off x="357075" y="1145475"/>
            <a:ext cx="4991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NEXTRUCAD - polymer extrusion modeling software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Provides key data</a:t>
            </a:r>
            <a:endParaRPr/>
          </a:p>
          <a:p>
            <a:pPr indent="-298450" lvl="1" marL="9144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Required torque =&gt; sizing the motor</a:t>
            </a:r>
            <a:endParaRPr/>
          </a:p>
          <a:p>
            <a:pPr indent="-298450" lvl="1" marL="9144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Power </a:t>
            </a:r>
            <a:r>
              <a:rPr lang="en"/>
              <a:t>consumption</a:t>
            </a:r>
            <a:r>
              <a:rPr lang="en"/>
              <a:t> =&gt; process cost</a:t>
            </a:r>
            <a:endParaRPr/>
          </a:p>
          <a:p>
            <a:pPr indent="-298450" lvl="1" marL="9144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Max Pressure =&gt; safety</a:t>
            </a:r>
            <a:endParaRPr/>
          </a:p>
        </p:txBody>
      </p:sp>
      <p:sp>
        <p:nvSpPr>
          <p:cNvPr id="590" name="Google Shape;590;p67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t/>
            </a:r>
            <a:endParaRPr/>
          </a:p>
        </p:txBody>
      </p:sp>
      <p:sp>
        <p:nvSpPr>
          <p:cNvPr id="591" name="Google Shape;591;p67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592" name="Google Shape;592;p67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Simulation</a:t>
            </a:r>
            <a:endParaRPr/>
          </a:p>
        </p:txBody>
      </p:sp>
      <p:graphicFrame>
        <p:nvGraphicFramePr>
          <p:cNvPr id="593" name="Google Shape;593;p67"/>
          <p:cNvGraphicFramePr/>
          <p:nvPr/>
        </p:nvGraphicFramePr>
        <p:xfrm>
          <a:off x="5348625" y="114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{2EA5407C-1B7E-4278-A5F1-94C5B2321D8B}</a:tableStyleId>
              </a:tblPr>
              <a:tblGrid>
                <a:gridCol w="2244550"/>
                <a:gridCol w="1411650"/>
              </a:tblGrid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Result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Value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Output (kg/h)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1.82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Max Pressure (MPa)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5.97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Exit Temp (C)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251.49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Melt Length (D)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15.64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Consumption (kW)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Torque (hp)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0.26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Drag flow cap. (kg/h)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3.14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6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Avg residence time (s)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155.48</a:t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8"/>
          <p:cNvSpPr txBox="1"/>
          <p:nvPr>
            <p:ph idx="1" type="body"/>
          </p:nvPr>
        </p:nvSpPr>
        <p:spPr>
          <a:xfrm>
            <a:off x="357075" y="1174600"/>
            <a:ext cx="3957000" cy="198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“Commercial” Analysis</a:t>
            </a:r>
            <a:endParaRPr b="1"/>
          </a:p>
          <a:p>
            <a:pPr indent="-336550" lvl="0" marL="457200" rtl="0" algn="l">
              <a:spcBef>
                <a:spcPts val="110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Selling our filament with extruder operating at max capacity with unpaid undergraduate worker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Annual Profit ~ $8,200</a:t>
            </a:r>
            <a:endParaRPr/>
          </a:p>
        </p:txBody>
      </p:sp>
      <p:sp>
        <p:nvSpPr>
          <p:cNvPr id="599" name="Google Shape;599;p68"/>
          <p:cNvSpPr txBox="1"/>
          <p:nvPr>
            <p:ph idx="2" type="body"/>
          </p:nvPr>
        </p:nvSpPr>
        <p:spPr>
          <a:xfrm>
            <a:off x="357076" y="3907244"/>
            <a:ext cx="3957000" cy="789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8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601" name="Google Shape;601;p68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Economic Viability</a:t>
            </a:r>
            <a:endParaRPr/>
          </a:p>
        </p:txBody>
      </p:sp>
      <p:sp>
        <p:nvSpPr>
          <p:cNvPr id="602" name="Google Shape;602;p68"/>
          <p:cNvSpPr txBox="1"/>
          <p:nvPr>
            <p:ph idx="1" type="body"/>
          </p:nvPr>
        </p:nvSpPr>
        <p:spPr>
          <a:xfrm>
            <a:off x="4572075" y="1174600"/>
            <a:ext cx="3957000" cy="198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“As needed” Analysis</a:t>
            </a:r>
            <a:endParaRPr b="1"/>
          </a:p>
          <a:p>
            <a:pPr indent="-336550" lvl="0" marL="457200" rtl="0" algn="l">
              <a:spcBef>
                <a:spcPts val="110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The Digital Fabrication </a:t>
            </a:r>
            <a:r>
              <a:rPr lang="en"/>
              <a:t>uses ~ 30 spools of filament a year</a:t>
            </a:r>
            <a:endParaRPr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/>
              <a:t>Annual Savings ~ $300</a:t>
            </a:r>
            <a:endParaRPr/>
          </a:p>
        </p:txBody>
      </p:sp>
      <p:sp>
        <p:nvSpPr>
          <p:cNvPr id="603" name="Google Shape;603;p68"/>
          <p:cNvSpPr txBox="1"/>
          <p:nvPr>
            <p:ph idx="1" type="body"/>
          </p:nvPr>
        </p:nvSpPr>
        <p:spPr>
          <a:xfrm>
            <a:off x="4572075" y="3307550"/>
            <a:ext cx="3957000" cy="1988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Common Market Values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1 kg PETG spool from Amazon - $21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5 kg PETG pellets from Filabot - $56.27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/>
              <a:t>Recycled</a:t>
            </a:r>
            <a:r>
              <a:rPr lang="en"/>
              <a:t> PET from Vanderbilt - FREE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9"/>
          <p:cNvSpPr txBox="1"/>
          <p:nvPr>
            <p:ph idx="1" type="body"/>
          </p:nvPr>
        </p:nvSpPr>
        <p:spPr>
          <a:xfrm>
            <a:off x="357075" y="902000"/>
            <a:ext cx="6397200" cy="29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Partnership with Vanderbilt Recycling Center</a:t>
            </a:r>
            <a:endParaRPr/>
          </a:p>
          <a:p>
            <a:pPr indent="-33655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/>
              <a:t>Developed method of turning bottles into regrind flake</a:t>
            </a:r>
            <a:endParaRPr/>
          </a:p>
          <a:p>
            <a:pPr indent="0" lvl="0" marL="457200" rtl="0" algn="l">
              <a:lnSpc>
                <a:spcPct val="13636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69"/>
          <p:cNvSpPr txBox="1"/>
          <p:nvPr>
            <p:ph idx="2" type="body"/>
          </p:nvPr>
        </p:nvSpPr>
        <p:spPr>
          <a:xfrm>
            <a:off x="357074" y="4229100"/>
            <a:ext cx="8608200" cy="7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4. </a:t>
            </a:r>
            <a:r>
              <a:rPr lang="en"/>
              <a:t>https://www.filabot.com/collections/filabot-core/products/filabot-reclaimer-1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en"/>
              <a:t>5. https://www.indiamart.com/proddetail/plastic-bottle-flakes-19325769612.html</a:t>
            </a:r>
            <a:endParaRPr/>
          </a:p>
        </p:txBody>
      </p:sp>
      <p:sp>
        <p:nvSpPr>
          <p:cNvPr id="610" name="Google Shape;610;p69"/>
          <p:cNvSpPr txBox="1"/>
          <p:nvPr>
            <p:ph idx="3" type="body"/>
          </p:nvPr>
        </p:nvSpPr>
        <p:spPr>
          <a:xfrm>
            <a:off x="357076" y="181262"/>
            <a:ext cx="42150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Design Process</a:t>
            </a:r>
            <a:endParaRPr/>
          </a:p>
        </p:txBody>
      </p:sp>
      <p:sp>
        <p:nvSpPr>
          <p:cNvPr id="611" name="Google Shape;611;p69"/>
          <p:cNvSpPr txBox="1"/>
          <p:nvPr>
            <p:ph idx="4" type="body"/>
          </p:nvPr>
        </p:nvSpPr>
        <p:spPr>
          <a:xfrm>
            <a:off x="357075" y="524001"/>
            <a:ext cx="4215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/>
              <a:t>Regrind </a:t>
            </a:r>
            <a:endParaRPr/>
          </a:p>
        </p:txBody>
      </p:sp>
      <p:pic>
        <p:nvPicPr>
          <p:cNvPr id="612" name="Google Shape;6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701" y="1879525"/>
            <a:ext cx="1867175" cy="234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5375" y="1831713"/>
            <a:ext cx="2049499" cy="239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0474" y="2155688"/>
            <a:ext cx="1915251" cy="174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2545150" y="1963476"/>
            <a:ext cx="1627574" cy="218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VU Brand">
      <a:dk1>
        <a:srgbClr val="1C1C1C"/>
      </a:dk1>
      <a:lt1>
        <a:srgbClr val="F5F3EF"/>
      </a:lt1>
      <a:dk2>
        <a:srgbClr val="777777"/>
      </a:dk2>
      <a:lt2>
        <a:srgbClr val="E3E3E3"/>
      </a:lt2>
      <a:accent1>
        <a:srgbClr val="B3C9CD"/>
      </a:accent1>
      <a:accent2>
        <a:srgbClr val="ECB748"/>
      </a:accent2>
      <a:accent3>
        <a:srgbClr val="E0D5C0"/>
      </a:accent3>
      <a:accent4>
        <a:srgbClr val="F5F3EF"/>
      </a:accent4>
      <a:accent5>
        <a:srgbClr val="E0D5C0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